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9" r:id="rId7"/>
    <p:sldId id="268" r:id="rId8"/>
    <p:sldId id="266" r:id="rId9"/>
    <p:sldId id="270" r:id="rId10"/>
    <p:sldId id="271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628D7C-D980-4804-B2C1-D2BD409D7C62}">
          <p14:sldIdLst>
            <p14:sldId id="256"/>
            <p14:sldId id="257"/>
            <p14:sldId id="258"/>
            <p14:sldId id="259"/>
            <p14:sldId id="260"/>
            <p14:sldId id="269"/>
            <p14:sldId id="268"/>
            <p14:sldId id="266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очкин" initials="НК" lastIdx="1" clrIdx="0">
    <p:extLst>
      <p:ext uri="{19B8F6BF-5375-455C-9EA6-DF929625EA0E}">
        <p15:presenceInfo xmlns:p15="http://schemas.microsoft.com/office/powerpoint/2012/main" userId="8189fbbda422bb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59"/>
    <p:restoredTop sz="86364"/>
  </p:normalViewPr>
  <p:slideViewPr>
    <p:cSldViewPr snapToGrid="0">
      <p:cViewPr>
        <p:scale>
          <a:sx n="89" d="100"/>
          <a:sy n="89" d="100"/>
        </p:scale>
        <p:origin x="-32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1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F489D-90BE-46EE-AD43-E6D4AF367B07}" type="doc">
      <dgm:prSet loTypeId="urn:microsoft.com/office/officeart/2005/8/layout/hierarchy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636636A0-1035-4029-A995-9A5EC4062285}">
      <dgm:prSet phldr="0" custT="1"/>
      <dgm:spPr/>
      <dgm:t>
        <a:bodyPr/>
        <a:lstStyle/>
        <a:p>
          <a:pPr rtl="0"/>
          <a:r>
            <a:rPr lang="ru-RU" sz="2400" dirty="0"/>
            <a:t>Детализация обратной связи</a:t>
          </a:r>
        </a:p>
      </dgm:t>
    </dgm:pt>
    <dgm:pt modelId="{22558248-810B-4477-8BE6-B800D2743315}" type="parTrans" cxnId="{0BFFFCF9-E073-43A1-8E00-B7D976EC7482}">
      <dgm:prSet/>
      <dgm:spPr/>
      <dgm:t>
        <a:bodyPr/>
        <a:lstStyle/>
        <a:p>
          <a:endParaRPr lang="ru-RU"/>
        </a:p>
      </dgm:t>
    </dgm:pt>
    <dgm:pt modelId="{F9C89604-2465-4E8C-A0AD-AC62E6A5741A}" type="sibTrans" cxnId="{0BFFFCF9-E073-43A1-8E00-B7D976EC7482}">
      <dgm:prSet/>
      <dgm:spPr/>
      <dgm:t>
        <a:bodyPr/>
        <a:lstStyle/>
        <a:p>
          <a:endParaRPr lang="ru-RU"/>
        </a:p>
      </dgm:t>
    </dgm:pt>
    <dgm:pt modelId="{B0EBE960-F9E9-432B-BFCE-233318E28B47}">
      <dgm:prSet phldr="0" custT="1"/>
      <dgm:spPr/>
      <dgm:t>
        <a:bodyPr/>
        <a:lstStyle/>
        <a:p>
          <a:pPr rtl="0"/>
          <a:r>
            <a:rPr lang="ru-RU" sz="2400" dirty="0"/>
            <a:t>Выявление</a:t>
          </a:r>
          <a:r>
            <a:rPr lang="ru-RU" sz="2400" baseline="0" dirty="0"/>
            <a:t> скрытых проблем</a:t>
          </a:r>
          <a:endParaRPr lang="ru-RU" sz="2400" dirty="0"/>
        </a:p>
      </dgm:t>
    </dgm:pt>
    <dgm:pt modelId="{B70C29F6-51D8-4CA1-B1BD-9D77071B1D85}" type="parTrans" cxnId="{7F93B5E1-07F3-46E8-BC9A-6442D633821C}">
      <dgm:prSet/>
      <dgm:spPr/>
      <dgm:t>
        <a:bodyPr/>
        <a:lstStyle/>
        <a:p>
          <a:endParaRPr lang="ru-RU"/>
        </a:p>
      </dgm:t>
    </dgm:pt>
    <dgm:pt modelId="{603A2199-D2F7-4738-959C-C265923A4CCC}" type="sibTrans" cxnId="{7F93B5E1-07F3-46E8-BC9A-6442D633821C}">
      <dgm:prSet/>
      <dgm:spPr/>
      <dgm:t>
        <a:bodyPr/>
        <a:lstStyle/>
        <a:p>
          <a:endParaRPr lang="ru-RU"/>
        </a:p>
      </dgm:t>
    </dgm:pt>
    <dgm:pt modelId="{EF7F5276-101A-487F-86A2-694275749D3A}">
      <dgm:prSet phldr="0" custT="1"/>
      <dgm:spPr/>
      <dgm:t>
        <a:bodyPr/>
        <a:lstStyle/>
        <a:p>
          <a:pPr rtl="0"/>
          <a:r>
            <a:rPr lang="ru-RU" sz="2400" dirty="0"/>
            <a:t>Персонализация маркетинга</a:t>
          </a:r>
        </a:p>
      </dgm:t>
    </dgm:pt>
    <dgm:pt modelId="{21E4B71C-2F06-4F8A-A087-5A8BF381148E}" type="parTrans" cxnId="{7349BEC0-5034-402B-A8F4-96B51C12DA84}">
      <dgm:prSet/>
      <dgm:spPr/>
      <dgm:t>
        <a:bodyPr/>
        <a:lstStyle/>
        <a:p>
          <a:endParaRPr lang="ru-RU"/>
        </a:p>
      </dgm:t>
    </dgm:pt>
    <dgm:pt modelId="{15BB92D0-488C-4E1E-891A-87182E419909}" type="sibTrans" cxnId="{7349BEC0-5034-402B-A8F4-96B51C12DA84}">
      <dgm:prSet/>
      <dgm:spPr/>
      <dgm:t>
        <a:bodyPr/>
        <a:lstStyle/>
        <a:p>
          <a:endParaRPr lang="ru-RU"/>
        </a:p>
      </dgm:t>
    </dgm:pt>
    <dgm:pt modelId="{67AC34C5-301A-4831-906B-7AC2D949EC75}" type="pres">
      <dgm:prSet presAssocID="{CCBF489D-90BE-46EE-AD43-E6D4AF367B0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E87DF58-D02E-4720-BC93-65E2C8EFF815}" type="pres">
      <dgm:prSet presAssocID="{636636A0-1035-4029-A995-9A5EC4062285}" presName="vertOne" presStyleCnt="0"/>
      <dgm:spPr/>
    </dgm:pt>
    <dgm:pt modelId="{BACEA2DC-6EE6-4924-AE63-95844874AB7D}" type="pres">
      <dgm:prSet presAssocID="{636636A0-1035-4029-A995-9A5EC4062285}" presName="txOne" presStyleLbl="node0" presStyleIdx="0" presStyleCnt="3">
        <dgm:presLayoutVars>
          <dgm:chPref val="3"/>
        </dgm:presLayoutVars>
      </dgm:prSet>
      <dgm:spPr/>
    </dgm:pt>
    <dgm:pt modelId="{81029B11-7227-46E4-869D-D2580A3B4636}" type="pres">
      <dgm:prSet presAssocID="{636636A0-1035-4029-A995-9A5EC4062285}" presName="horzOne" presStyleCnt="0"/>
      <dgm:spPr/>
    </dgm:pt>
    <dgm:pt modelId="{52D46EC1-01B9-42A6-881B-43072DD77605}" type="pres">
      <dgm:prSet presAssocID="{F9C89604-2465-4E8C-A0AD-AC62E6A5741A}" presName="sibSpaceOne" presStyleCnt="0"/>
      <dgm:spPr/>
    </dgm:pt>
    <dgm:pt modelId="{7C544FE6-A5AA-4E24-B86B-D896D28E14F7}" type="pres">
      <dgm:prSet presAssocID="{B0EBE960-F9E9-432B-BFCE-233318E28B47}" presName="vertOne" presStyleCnt="0"/>
      <dgm:spPr/>
    </dgm:pt>
    <dgm:pt modelId="{E83067C5-CF98-443B-8FD4-E5096CE2AE7C}" type="pres">
      <dgm:prSet presAssocID="{B0EBE960-F9E9-432B-BFCE-233318E28B47}" presName="txOne" presStyleLbl="node0" presStyleIdx="1" presStyleCnt="3">
        <dgm:presLayoutVars>
          <dgm:chPref val="3"/>
        </dgm:presLayoutVars>
      </dgm:prSet>
      <dgm:spPr/>
    </dgm:pt>
    <dgm:pt modelId="{8E6F01D9-9EB7-46E9-8D73-6E2EA7AB7C39}" type="pres">
      <dgm:prSet presAssocID="{B0EBE960-F9E9-432B-BFCE-233318E28B47}" presName="horzOne" presStyleCnt="0"/>
      <dgm:spPr/>
    </dgm:pt>
    <dgm:pt modelId="{F7A4D1F9-4014-40DC-B60F-5A50E0368450}" type="pres">
      <dgm:prSet presAssocID="{603A2199-D2F7-4738-959C-C265923A4CCC}" presName="sibSpaceOne" presStyleCnt="0"/>
      <dgm:spPr/>
    </dgm:pt>
    <dgm:pt modelId="{B3EFD0D9-1A4B-49DF-B8E2-1F37827287A3}" type="pres">
      <dgm:prSet presAssocID="{EF7F5276-101A-487F-86A2-694275749D3A}" presName="vertOne" presStyleCnt="0"/>
      <dgm:spPr/>
    </dgm:pt>
    <dgm:pt modelId="{F1D043FD-0117-4BFD-985F-7527F748244B}" type="pres">
      <dgm:prSet presAssocID="{EF7F5276-101A-487F-86A2-694275749D3A}" presName="txOne" presStyleLbl="node0" presStyleIdx="2" presStyleCnt="3">
        <dgm:presLayoutVars>
          <dgm:chPref val="3"/>
        </dgm:presLayoutVars>
      </dgm:prSet>
      <dgm:spPr/>
    </dgm:pt>
    <dgm:pt modelId="{840CC191-320E-4F1A-8A47-B4B2798ED1ED}" type="pres">
      <dgm:prSet presAssocID="{EF7F5276-101A-487F-86A2-694275749D3A}" presName="horzOne" presStyleCnt="0"/>
      <dgm:spPr/>
    </dgm:pt>
  </dgm:ptLst>
  <dgm:cxnLst>
    <dgm:cxn modelId="{B9591614-A5AB-42A1-A00B-CF62E1A6035C}" type="presOf" srcId="{CCBF489D-90BE-46EE-AD43-E6D4AF367B07}" destId="{67AC34C5-301A-4831-906B-7AC2D949EC75}" srcOrd="0" destOrd="0" presId="urn:microsoft.com/office/officeart/2005/8/layout/hierarchy4"/>
    <dgm:cxn modelId="{59547654-6480-4215-81FE-5E10D165E408}" type="presOf" srcId="{EF7F5276-101A-487F-86A2-694275749D3A}" destId="{F1D043FD-0117-4BFD-985F-7527F748244B}" srcOrd="0" destOrd="0" presId="urn:microsoft.com/office/officeart/2005/8/layout/hierarchy4"/>
    <dgm:cxn modelId="{1CC986AA-7CE5-41EC-967D-CF0ED8B55AE4}" type="presOf" srcId="{636636A0-1035-4029-A995-9A5EC4062285}" destId="{BACEA2DC-6EE6-4924-AE63-95844874AB7D}" srcOrd="0" destOrd="0" presId="urn:microsoft.com/office/officeart/2005/8/layout/hierarchy4"/>
    <dgm:cxn modelId="{7349BEC0-5034-402B-A8F4-96B51C12DA84}" srcId="{CCBF489D-90BE-46EE-AD43-E6D4AF367B07}" destId="{EF7F5276-101A-487F-86A2-694275749D3A}" srcOrd="2" destOrd="0" parTransId="{21E4B71C-2F06-4F8A-A087-5A8BF381148E}" sibTransId="{15BB92D0-488C-4E1E-891A-87182E419909}"/>
    <dgm:cxn modelId="{7F93B5E1-07F3-46E8-BC9A-6442D633821C}" srcId="{CCBF489D-90BE-46EE-AD43-E6D4AF367B07}" destId="{B0EBE960-F9E9-432B-BFCE-233318E28B47}" srcOrd="1" destOrd="0" parTransId="{B70C29F6-51D8-4CA1-B1BD-9D77071B1D85}" sibTransId="{603A2199-D2F7-4738-959C-C265923A4CCC}"/>
    <dgm:cxn modelId="{4BDB50F1-1EB6-4E5C-B6FF-6896F516B476}" type="presOf" srcId="{B0EBE960-F9E9-432B-BFCE-233318E28B47}" destId="{E83067C5-CF98-443B-8FD4-E5096CE2AE7C}" srcOrd="0" destOrd="0" presId="urn:microsoft.com/office/officeart/2005/8/layout/hierarchy4"/>
    <dgm:cxn modelId="{0BFFFCF9-E073-43A1-8E00-B7D976EC7482}" srcId="{CCBF489D-90BE-46EE-AD43-E6D4AF367B07}" destId="{636636A0-1035-4029-A995-9A5EC4062285}" srcOrd="0" destOrd="0" parTransId="{22558248-810B-4477-8BE6-B800D2743315}" sibTransId="{F9C89604-2465-4E8C-A0AD-AC62E6A5741A}"/>
    <dgm:cxn modelId="{40A09FCC-69F7-48AB-9DD2-0A8EACCDF06B}" type="presParOf" srcId="{67AC34C5-301A-4831-906B-7AC2D949EC75}" destId="{3E87DF58-D02E-4720-BC93-65E2C8EFF815}" srcOrd="0" destOrd="0" presId="urn:microsoft.com/office/officeart/2005/8/layout/hierarchy4"/>
    <dgm:cxn modelId="{658541E1-A34B-47F4-B493-A3E02A9CB41F}" type="presParOf" srcId="{3E87DF58-D02E-4720-BC93-65E2C8EFF815}" destId="{BACEA2DC-6EE6-4924-AE63-95844874AB7D}" srcOrd="0" destOrd="0" presId="urn:microsoft.com/office/officeart/2005/8/layout/hierarchy4"/>
    <dgm:cxn modelId="{C8B7CD54-8099-428C-A901-29AF3B02A23F}" type="presParOf" srcId="{3E87DF58-D02E-4720-BC93-65E2C8EFF815}" destId="{81029B11-7227-46E4-869D-D2580A3B4636}" srcOrd="1" destOrd="0" presId="urn:microsoft.com/office/officeart/2005/8/layout/hierarchy4"/>
    <dgm:cxn modelId="{99318EA3-E1BD-49AF-8053-E18AE24F332C}" type="presParOf" srcId="{67AC34C5-301A-4831-906B-7AC2D949EC75}" destId="{52D46EC1-01B9-42A6-881B-43072DD77605}" srcOrd="1" destOrd="0" presId="urn:microsoft.com/office/officeart/2005/8/layout/hierarchy4"/>
    <dgm:cxn modelId="{0A293A68-E43C-4FBC-802E-B495FE6C8331}" type="presParOf" srcId="{67AC34C5-301A-4831-906B-7AC2D949EC75}" destId="{7C544FE6-A5AA-4E24-B86B-D896D28E14F7}" srcOrd="2" destOrd="0" presId="urn:microsoft.com/office/officeart/2005/8/layout/hierarchy4"/>
    <dgm:cxn modelId="{9E3A78B3-FD9C-4427-8334-FFD15B31EE61}" type="presParOf" srcId="{7C544FE6-A5AA-4E24-B86B-D896D28E14F7}" destId="{E83067C5-CF98-443B-8FD4-E5096CE2AE7C}" srcOrd="0" destOrd="0" presId="urn:microsoft.com/office/officeart/2005/8/layout/hierarchy4"/>
    <dgm:cxn modelId="{FF6CE6F4-8EFD-404B-B1C7-2255DDD5C5D9}" type="presParOf" srcId="{7C544FE6-A5AA-4E24-B86B-D896D28E14F7}" destId="{8E6F01D9-9EB7-46E9-8D73-6E2EA7AB7C39}" srcOrd="1" destOrd="0" presId="urn:microsoft.com/office/officeart/2005/8/layout/hierarchy4"/>
    <dgm:cxn modelId="{A63FD5EC-9FBD-44C7-8ECF-E496D3D9A25E}" type="presParOf" srcId="{67AC34C5-301A-4831-906B-7AC2D949EC75}" destId="{F7A4D1F9-4014-40DC-B60F-5A50E0368450}" srcOrd="3" destOrd="0" presId="urn:microsoft.com/office/officeart/2005/8/layout/hierarchy4"/>
    <dgm:cxn modelId="{C3FE4F20-1B37-43FD-AB9F-CB7845308D47}" type="presParOf" srcId="{67AC34C5-301A-4831-906B-7AC2D949EC75}" destId="{B3EFD0D9-1A4B-49DF-B8E2-1F37827287A3}" srcOrd="4" destOrd="0" presId="urn:microsoft.com/office/officeart/2005/8/layout/hierarchy4"/>
    <dgm:cxn modelId="{23F156A9-08D8-4885-90DD-9415E477C837}" type="presParOf" srcId="{B3EFD0D9-1A4B-49DF-B8E2-1F37827287A3}" destId="{F1D043FD-0117-4BFD-985F-7527F748244B}" srcOrd="0" destOrd="0" presId="urn:microsoft.com/office/officeart/2005/8/layout/hierarchy4"/>
    <dgm:cxn modelId="{66D938E6-121E-494D-83A5-560EF7500DD9}" type="presParOf" srcId="{B3EFD0D9-1A4B-49DF-B8E2-1F37827287A3}" destId="{840CC191-320E-4F1A-8A47-B4B2798ED1E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7E558D-492F-45EB-8F20-DC217B86A4F0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7EC45586-BEB4-4037-AAB1-F379CA79BDD8}">
      <dgm:prSet/>
      <dgm:spPr/>
      <dgm:t>
        <a:bodyPr/>
        <a:lstStyle/>
        <a:p>
          <a:r>
            <a:rPr lang="ru-RU" b="0" i="0" baseline="0" dirty="0"/>
            <a:t>Подготовка данных</a:t>
          </a:r>
          <a:endParaRPr lang="ru-RU" dirty="0"/>
        </a:p>
      </dgm:t>
    </dgm:pt>
    <dgm:pt modelId="{8948169A-14D7-409A-A919-A575F9FF7608}" type="parTrans" cxnId="{B427BE2F-143A-4267-9846-CB56B9CB8D14}">
      <dgm:prSet/>
      <dgm:spPr/>
      <dgm:t>
        <a:bodyPr/>
        <a:lstStyle/>
        <a:p>
          <a:endParaRPr lang="ru-RU"/>
        </a:p>
      </dgm:t>
    </dgm:pt>
    <dgm:pt modelId="{A2940FB8-741F-4DFA-A25D-02024FB144DB}" type="sibTrans" cxnId="{B427BE2F-143A-4267-9846-CB56B9CB8D14}">
      <dgm:prSet/>
      <dgm:spPr/>
      <dgm:t>
        <a:bodyPr/>
        <a:lstStyle/>
        <a:p>
          <a:endParaRPr lang="ru-RU"/>
        </a:p>
      </dgm:t>
    </dgm:pt>
    <dgm:pt modelId="{6892768E-45CE-4ADB-B99B-93CEC48CA7E4}">
      <dgm:prSet/>
      <dgm:spPr/>
      <dgm:t>
        <a:bodyPr/>
        <a:lstStyle/>
        <a:p>
          <a:r>
            <a:rPr lang="ru-RU" b="0" i="0" baseline="0" dirty="0"/>
            <a:t>Предобработка данных</a:t>
          </a:r>
          <a:endParaRPr lang="ru-RU" dirty="0"/>
        </a:p>
      </dgm:t>
    </dgm:pt>
    <dgm:pt modelId="{FB1531AB-D67B-4790-B7E0-5A98FAE9C6F6}" type="parTrans" cxnId="{4105484B-EB89-439C-812C-1B85C2121013}">
      <dgm:prSet/>
      <dgm:spPr/>
      <dgm:t>
        <a:bodyPr/>
        <a:lstStyle/>
        <a:p>
          <a:endParaRPr lang="ru-RU"/>
        </a:p>
      </dgm:t>
    </dgm:pt>
    <dgm:pt modelId="{C3A1EB92-73DC-458C-8FF7-8EE75AF2DC69}" type="sibTrans" cxnId="{4105484B-EB89-439C-812C-1B85C2121013}">
      <dgm:prSet/>
      <dgm:spPr/>
      <dgm:t>
        <a:bodyPr/>
        <a:lstStyle/>
        <a:p>
          <a:endParaRPr lang="ru-RU"/>
        </a:p>
      </dgm:t>
    </dgm:pt>
    <dgm:pt modelId="{EDEA6362-115B-42D1-A581-DE7516E011FD}">
      <dgm:prSet/>
      <dgm:spPr/>
      <dgm:t>
        <a:bodyPr/>
        <a:lstStyle/>
        <a:p>
          <a:r>
            <a:rPr lang="ru-RU" b="0" i="0" baseline="0" dirty="0"/>
            <a:t>Обучение моделей</a:t>
          </a:r>
          <a:endParaRPr lang="ru-RU" dirty="0"/>
        </a:p>
      </dgm:t>
    </dgm:pt>
    <dgm:pt modelId="{21042C86-EEFC-4BFA-9B5B-27212802B13D}" type="parTrans" cxnId="{96BE7ECE-D177-439C-9629-B124AB907D1C}">
      <dgm:prSet/>
      <dgm:spPr/>
      <dgm:t>
        <a:bodyPr/>
        <a:lstStyle/>
        <a:p>
          <a:endParaRPr lang="ru-RU"/>
        </a:p>
      </dgm:t>
    </dgm:pt>
    <dgm:pt modelId="{F349B6D6-D1D9-4943-A5BC-AA5D5F77F922}" type="sibTrans" cxnId="{96BE7ECE-D177-439C-9629-B124AB907D1C}">
      <dgm:prSet/>
      <dgm:spPr/>
      <dgm:t>
        <a:bodyPr/>
        <a:lstStyle/>
        <a:p>
          <a:endParaRPr lang="ru-RU"/>
        </a:p>
      </dgm:t>
    </dgm:pt>
    <dgm:pt modelId="{58E1D6C0-5C3F-41FF-BAEE-FF0F28FB8860}">
      <dgm:prSet/>
      <dgm:spPr/>
      <dgm:t>
        <a:bodyPr/>
        <a:lstStyle/>
        <a:p>
          <a:r>
            <a:rPr lang="ru-RU" b="0" i="0" baseline="0" dirty="0"/>
            <a:t>Выбор финальной модели</a:t>
          </a:r>
          <a:endParaRPr lang="ru-RU" dirty="0"/>
        </a:p>
      </dgm:t>
    </dgm:pt>
    <dgm:pt modelId="{30B72D35-BA7F-42A5-8E02-4C843EB1D519}" type="parTrans" cxnId="{B06BA3D3-9BDA-43BC-A324-E9756EFB2A3C}">
      <dgm:prSet/>
      <dgm:spPr/>
      <dgm:t>
        <a:bodyPr/>
        <a:lstStyle/>
        <a:p>
          <a:endParaRPr lang="ru-RU"/>
        </a:p>
      </dgm:t>
    </dgm:pt>
    <dgm:pt modelId="{CDBFF84D-0043-4E66-BDF3-8E3E8D38BDEB}" type="sibTrans" cxnId="{B06BA3D3-9BDA-43BC-A324-E9756EFB2A3C}">
      <dgm:prSet/>
      <dgm:spPr/>
      <dgm:t>
        <a:bodyPr/>
        <a:lstStyle/>
        <a:p>
          <a:endParaRPr lang="ru-RU"/>
        </a:p>
      </dgm:t>
    </dgm:pt>
    <dgm:pt modelId="{3AEEEACD-38F5-4322-A782-FF1BB9AB578F}" type="pres">
      <dgm:prSet presAssocID="{D27E558D-492F-45EB-8F20-DC217B86A4F0}" presName="outerComposite" presStyleCnt="0">
        <dgm:presLayoutVars>
          <dgm:chMax val="5"/>
          <dgm:dir/>
          <dgm:resizeHandles val="exact"/>
        </dgm:presLayoutVars>
      </dgm:prSet>
      <dgm:spPr/>
    </dgm:pt>
    <dgm:pt modelId="{515A89F7-41D5-4123-ADED-2AA2FA9DA278}" type="pres">
      <dgm:prSet presAssocID="{D27E558D-492F-45EB-8F20-DC217B86A4F0}" presName="dummyMaxCanvas" presStyleCnt="0">
        <dgm:presLayoutVars/>
      </dgm:prSet>
      <dgm:spPr/>
    </dgm:pt>
    <dgm:pt modelId="{07440019-2439-384D-A9A7-5FD814E19E17}" type="pres">
      <dgm:prSet presAssocID="{D27E558D-492F-45EB-8F20-DC217B86A4F0}" presName="FourNodes_1" presStyleLbl="node1" presStyleIdx="0" presStyleCnt="4">
        <dgm:presLayoutVars>
          <dgm:bulletEnabled val="1"/>
        </dgm:presLayoutVars>
      </dgm:prSet>
      <dgm:spPr/>
    </dgm:pt>
    <dgm:pt modelId="{DC994A68-15DD-684B-A7B7-3DAAEEE4EE76}" type="pres">
      <dgm:prSet presAssocID="{D27E558D-492F-45EB-8F20-DC217B86A4F0}" presName="FourNodes_2" presStyleLbl="node1" presStyleIdx="1" presStyleCnt="4">
        <dgm:presLayoutVars>
          <dgm:bulletEnabled val="1"/>
        </dgm:presLayoutVars>
      </dgm:prSet>
      <dgm:spPr/>
    </dgm:pt>
    <dgm:pt modelId="{20243137-11FB-EA43-A9DB-068F89BC25D4}" type="pres">
      <dgm:prSet presAssocID="{D27E558D-492F-45EB-8F20-DC217B86A4F0}" presName="FourNodes_3" presStyleLbl="node1" presStyleIdx="2" presStyleCnt="4">
        <dgm:presLayoutVars>
          <dgm:bulletEnabled val="1"/>
        </dgm:presLayoutVars>
      </dgm:prSet>
      <dgm:spPr/>
    </dgm:pt>
    <dgm:pt modelId="{86785D72-6C70-2740-BF06-A52706DE38DD}" type="pres">
      <dgm:prSet presAssocID="{D27E558D-492F-45EB-8F20-DC217B86A4F0}" presName="FourNodes_4" presStyleLbl="node1" presStyleIdx="3" presStyleCnt="4">
        <dgm:presLayoutVars>
          <dgm:bulletEnabled val="1"/>
        </dgm:presLayoutVars>
      </dgm:prSet>
      <dgm:spPr/>
    </dgm:pt>
    <dgm:pt modelId="{48034FFC-6BBA-434A-B7C1-D9B996952E55}" type="pres">
      <dgm:prSet presAssocID="{D27E558D-492F-45EB-8F20-DC217B86A4F0}" presName="FourConn_1-2" presStyleLbl="fgAccFollowNode1" presStyleIdx="0" presStyleCnt="3">
        <dgm:presLayoutVars>
          <dgm:bulletEnabled val="1"/>
        </dgm:presLayoutVars>
      </dgm:prSet>
      <dgm:spPr/>
    </dgm:pt>
    <dgm:pt modelId="{2C0CE2B9-6E78-E547-BD4E-C4357B485A37}" type="pres">
      <dgm:prSet presAssocID="{D27E558D-492F-45EB-8F20-DC217B86A4F0}" presName="FourConn_2-3" presStyleLbl="fgAccFollowNode1" presStyleIdx="1" presStyleCnt="3">
        <dgm:presLayoutVars>
          <dgm:bulletEnabled val="1"/>
        </dgm:presLayoutVars>
      </dgm:prSet>
      <dgm:spPr/>
    </dgm:pt>
    <dgm:pt modelId="{8A9F9CAC-95D9-A64A-A5FD-35C888E55D82}" type="pres">
      <dgm:prSet presAssocID="{D27E558D-492F-45EB-8F20-DC217B86A4F0}" presName="FourConn_3-4" presStyleLbl="fgAccFollowNode1" presStyleIdx="2" presStyleCnt="3">
        <dgm:presLayoutVars>
          <dgm:bulletEnabled val="1"/>
        </dgm:presLayoutVars>
      </dgm:prSet>
      <dgm:spPr/>
    </dgm:pt>
    <dgm:pt modelId="{F28C2982-4660-DF4D-AF8D-BED64AF4607D}" type="pres">
      <dgm:prSet presAssocID="{D27E558D-492F-45EB-8F20-DC217B86A4F0}" presName="FourNodes_1_text" presStyleLbl="node1" presStyleIdx="3" presStyleCnt="4">
        <dgm:presLayoutVars>
          <dgm:bulletEnabled val="1"/>
        </dgm:presLayoutVars>
      </dgm:prSet>
      <dgm:spPr/>
    </dgm:pt>
    <dgm:pt modelId="{92E2153D-A76F-0146-A75B-C8C85EFE8B57}" type="pres">
      <dgm:prSet presAssocID="{D27E558D-492F-45EB-8F20-DC217B86A4F0}" presName="FourNodes_2_text" presStyleLbl="node1" presStyleIdx="3" presStyleCnt="4">
        <dgm:presLayoutVars>
          <dgm:bulletEnabled val="1"/>
        </dgm:presLayoutVars>
      </dgm:prSet>
      <dgm:spPr/>
    </dgm:pt>
    <dgm:pt modelId="{07D1DF3C-9C21-CF44-9AB3-FA10F8E951F3}" type="pres">
      <dgm:prSet presAssocID="{D27E558D-492F-45EB-8F20-DC217B86A4F0}" presName="FourNodes_3_text" presStyleLbl="node1" presStyleIdx="3" presStyleCnt="4">
        <dgm:presLayoutVars>
          <dgm:bulletEnabled val="1"/>
        </dgm:presLayoutVars>
      </dgm:prSet>
      <dgm:spPr/>
    </dgm:pt>
    <dgm:pt modelId="{7DF13738-0BA1-6941-BBC5-20EDE15B9C91}" type="pres">
      <dgm:prSet presAssocID="{D27E558D-492F-45EB-8F20-DC217B86A4F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9174518-0DC3-AC4B-A6F5-61D2546BE362}" type="presOf" srcId="{C3A1EB92-73DC-458C-8FF7-8EE75AF2DC69}" destId="{2C0CE2B9-6E78-E547-BD4E-C4357B485A37}" srcOrd="0" destOrd="0" presId="urn:microsoft.com/office/officeart/2005/8/layout/vProcess5"/>
    <dgm:cxn modelId="{6572AD1D-ED8E-4275-A639-5D69C02BEB5F}" type="presOf" srcId="{D27E558D-492F-45EB-8F20-DC217B86A4F0}" destId="{3AEEEACD-38F5-4322-A782-FF1BB9AB578F}" srcOrd="0" destOrd="0" presId="urn:microsoft.com/office/officeart/2005/8/layout/vProcess5"/>
    <dgm:cxn modelId="{E5757F24-BC40-5B42-A7DF-27CD65958A21}" type="presOf" srcId="{7EC45586-BEB4-4037-AAB1-F379CA79BDD8}" destId="{07440019-2439-384D-A9A7-5FD814E19E17}" srcOrd="0" destOrd="0" presId="urn:microsoft.com/office/officeart/2005/8/layout/vProcess5"/>
    <dgm:cxn modelId="{CA069425-21BA-9240-8F67-13E0298598BE}" type="presOf" srcId="{58E1D6C0-5C3F-41FF-BAEE-FF0F28FB8860}" destId="{7DF13738-0BA1-6941-BBC5-20EDE15B9C91}" srcOrd="1" destOrd="0" presId="urn:microsoft.com/office/officeart/2005/8/layout/vProcess5"/>
    <dgm:cxn modelId="{D4C85327-2D09-2241-9737-D74474AD1D6B}" type="presOf" srcId="{6892768E-45CE-4ADB-B99B-93CEC48CA7E4}" destId="{DC994A68-15DD-684B-A7B7-3DAAEEE4EE76}" srcOrd="0" destOrd="0" presId="urn:microsoft.com/office/officeart/2005/8/layout/vProcess5"/>
    <dgm:cxn modelId="{B427BE2F-143A-4267-9846-CB56B9CB8D14}" srcId="{D27E558D-492F-45EB-8F20-DC217B86A4F0}" destId="{7EC45586-BEB4-4037-AAB1-F379CA79BDD8}" srcOrd="0" destOrd="0" parTransId="{8948169A-14D7-409A-A919-A575F9FF7608}" sibTransId="{A2940FB8-741F-4DFA-A25D-02024FB144DB}"/>
    <dgm:cxn modelId="{B3A99230-0502-C44E-A836-B6FCEAB1FA02}" type="presOf" srcId="{EDEA6362-115B-42D1-A581-DE7516E011FD}" destId="{20243137-11FB-EA43-A9DB-068F89BC25D4}" srcOrd="0" destOrd="0" presId="urn:microsoft.com/office/officeart/2005/8/layout/vProcess5"/>
    <dgm:cxn modelId="{4105484B-EB89-439C-812C-1B85C2121013}" srcId="{D27E558D-492F-45EB-8F20-DC217B86A4F0}" destId="{6892768E-45CE-4ADB-B99B-93CEC48CA7E4}" srcOrd="1" destOrd="0" parTransId="{FB1531AB-D67B-4790-B7E0-5A98FAE9C6F6}" sibTransId="{C3A1EB92-73DC-458C-8FF7-8EE75AF2DC69}"/>
    <dgm:cxn modelId="{AA494D75-62A5-B241-B9EC-4881B22A4B1D}" type="presOf" srcId="{EDEA6362-115B-42D1-A581-DE7516E011FD}" destId="{07D1DF3C-9C21-CF44-9AB3-FA10F8E951F3}" srcOrd="1" destOrd="0" presId="urn:microsoft.com/office/officeart/2005/8/layout/vProcess5"/>
    <dgm:cxn modelId="{3B9C987E-0ACE-8B48-BF29-40497DD60591}" type="presOf" srcId="{7EC45586-BEB4-4037-AAB1-F379CA79BDD8}" destId="{F28C2982-4660-DF4D-AF8D-BED64AF4607D}" srcOrd="1" destOrd="0" presId="urn:microsoft.com/office/officeart/2005/8/layout/vProcess5"/>
    <dgm:cxn modelId="{7C7BE892-E91C-0043-B7EC-3F9E79EDC683}" type="presOf" srcId="{A2940FB8-741F-4DFA-A25D-02024FB144DB}" destId="{48034FFC-6BBA-434A-B7C1-D9B996952E55}" srcOrd="0" destOrd="0" presId="urn:microsoft.com/office/officeart/2005/8/layout/vProcess5"/>
    <dgm:cxn modelId="{D5C5CC9A-70A4-9D44-897E-F146254B323F}" type="presOf" srcId="{6892768E-45CE-4ADB-B99B-93CEC48CA7E4}" destId="{92E2153D-A76F-0146-A75B-C8C85EFE8B57}" srcOrd="1" destOrd="0" presId="urn:microsoft.com/office/officeart/2005/8/layout/vProcess5"/>
    <dgm:cxn modelId="{86834FCE-E58B-9F47-8801-D3CF444454BA}" type="presOf" srcId="{58E1D6C0-5C3F-41FF-BAEE-FF0F28FB8860}" destId="{86785D72-6C70-2740-BF06-A52706DE38DD}" srcOrd="0" destOrd="0" presId="urn:microsoft.com/office/officeart/2005/8/layout/vProcess5"/>
    <dgm:cxn modelId="{96BE7ECE-D177-439C-9629-B124AB907D1C}" srcId="{D27E558D-492F-45EB-8F20-DC217B86A4F0}" destId="{EDEA6362-115B-42D1-A581-DE7516E011FD}" srcOrd="2" destOrd="0" parTransId="{21042C86-EEFC-4BFA-9B5B-27212802B13D}" sibTransId="{F349B6D6-D1D9-4943-A5BC-AA5D5F77F922}"/>
    <dgm:cxn modelId="{B06BA3D3-9BDA-43BC-A324-E9756EFB2A3C}" srcId="{D27E558D-492F-45EB-8F20-DC217B86A4F0}" destId="{58E1D6C0-5C3F-41FF-BAEE-FF0F28FB8860}" srcOrd="3" destOrd="0" parTransId="{30B72D35-BA7F-42A5-8E02-4C843EB1D519}" sibTransId="{CDBFF84D-0043-4E66-BDF3-8E3E8D38BDEB}"/>
    <dgm:cxn modelId="{FEF4F7E8-2E59-F749-A5F1-F68D4A3098F2}" type="presOf" srcId="{F349B6D6-D1D9-4943-A5BC-AA5D5F77F922}" destId="{8A9F9CAC-95D9-A64A-A5FD-35C888E55D82}" srcOrd="0" destOrd="0" presId="urn:microsoft.com/office/officeart/2005/8/layout/vProcess5"/>
    <dgm:cxn modelId="{F8CBD03A-5CE1-4F3F-A81A-3A2DF6594A08}" type="presParOf" srcId="{3AEEEACD-38F5-4322-A782-FF1BB9AB578F}" destId="{515A89F7-41D5-4123-ADED-2AA2FA9DA278}" srcOrd="0" destOrd="0" presId="urn:microsoft.com/office/officeart/2005/8/layout/vProcess5"/>
    <dgm:cxn modelId="{B17DA8B3-3042-0F4E-AFC0-8B76A2D0D326}" type="presParOf" srcId="{3AEEEACD-38F5-4322-A782-FF1BB9AB578F}" destId="{07440019-2439-384D-A9A7-5FD814E19E17}" srcOrd="1" destOrd="0" presId="urn:microsoft.com/office/officeart/2005/8/layout/vProcess5"/>
    <dgm:cxn modelId="{BEDAEF5D-8361-744C-AFBD-5F121431AA0E}" type="presParOf" srcId="{3AEEEACD-38F5-4322-A782-FF1BB9AB578F}" destId="{DC994A68-15DD-684B-A7B7-3DAAEEE4EE76}" srcOrd="2" destOrd="0" presId="urn:microsoft.com/office/officeart/2005/8/layout/vProcess5"/>
    <dgm:cxn modelId="{838B9084-8D86-AD47-B4A9-AE67A5BC0FDB}" type="presParOf" srcId="{3AEEEACD-38F5-4322-A782-FF1BB9AB578F}" destId="{20243137-11FB-EA43-A9DB-068F89BC25D4}" srcOrd="3" destOrd="0" presId="urn:microsoft.com/office/officeart/2005/8/layout/vProcess5"/>
    <dgm:cxn modelId="{0C849AAC-7CE4-9A4E-A962-08765BAAD145}" type="presParOf" srcId="{3AEEEACD-38F5-4322-A782-FF1BB9AB578F}" destId="{86785D72-6C70-2740-BF06-A52706DE38DD}" srcOrd="4" destOrd="0" presId="urn:microsoft.com/office/officeart/2005/8/layout/vProcess5"/>
    <dgm:cxn modelId="{304D544A-447E-F243-BA2A-B2444AF362EF}" type="presParOf" srcId="{3AEEEACD-38F5-4322-A782-FF1BB9AB578F}" destId="{48034FFC-6BBA-434A-B7C1-D9B996952E55}" srcOrd="5" destOrd="0" presId="urn:microsoft.com/office/officeart/2005/8/layout/vProcess5"/>
    <dgm:cxn modelId="{89C550F5-E543-8548-9E89-67AAD5BBA684}" type="presParOf" srcId="{3AEEEACD-38F5-4322-A782-FF1BB9AB578F}" destId="{2C0CE2B9-6E78-E547-BD4E-C4357B485A37}" srcOrd="6" destOrd="0" presId="urn:microsoft.com/office/officeart/2005/8/layout/vProcess5"/>
    <dgm:cxn modelId="{71473C7B-D22B-9D41-8403-27E12C931955}" type="presParOf" srcId="{3AEEEACD-38F5-4322-A782-FF1BB9AB578F}" destId="{8A9F9CAC-95D9-A64A-A5FD-35C888E55D82}" srcOrd="7" destOrd="0" presId="urn:microsoft.com/office/officeart/2005/8/layout/vProcess5"/>
    <dgm:cxn modelId="{13C89C6A-BD8C-084F-A8B2-F87614952BDF}" type="presParOf" srcId="{3AEEEACD-38F5-4322-A782-FF1BB9AB578F}" destId="{F28C2982-4660-DF4D-AF8D-BED64AF4607D}" srcOrd="8" destOrd="0" presId="urn:microsoft.com/office/officeart/2005/8/layout/vProcess5"/>
    <dgm:cxn modelId="{D33BFCC4-D8E3-0B48-B340-D11FD43BF145}" type="presParOf" srcId="{3AEEEACD-38F5-4322-A782-FF1BB9AB578F}" destId="{92E2153D-A76F-0146-A75B-C8C85EFE8B57}" srcOrd="9" destOrd="0" presId="urn:microsoft.com/office/officeart/2005/8/layout/vProcess5"/>
    <dgm:cxn modelId="{589EC4C1-86EA-8440-B7F8-7C455C5FBECF}" type="presParOf" srcId="{3AEEEACD-38F5-4322-A782-FF1BB9AB578F}" destId="{07D1DF3C-9C21-CF44-9AB3-FA10F8E951F3}" srcOrd="10" destOrd="0" presId="urn:microsoft.com/office/officeart/2005/8/layout/vProcess5"/>
    <dgm:cxn modelId="{5AC8BC5A-9C70-9749-90A4-286DCB83FECC}" type="presParOf" srcId="{3AEEEACD-38F5-4322-A782-FF1BB9AB578F}" destId="{7DF13738-0BA1-6941-BBC5-20EDE15B9C9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5974ABCA-536D-4E55-BCDB-8DE1185E0703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</a:rPr>
            <a:t>Классифицируем комментарии используя </a:t>
          </a:r>
          <a:r>
            <a:rPr lang="en-US" sz="2200" dirty="0">
              <a:latin typeface="+mn-lt"/>
            </a:rPr>
            <a:t>Label Studio</a:t>
          </a:r>
          <a:endParaRPr lang="ru-RU" sz="2200" dirty="0">
            <a:latin typeface="+mn-lt"/>
          </a:endParaRPr>
        </a:p>
      </dgm:t>
    </dgm:pt>
    <dgm:pt modelId="{AE369545-83B6-4438-9798-624850EDCD1F}" type="sibTrans" cxnId="{234BA574-EB1F-4555-A0BD-1D0D22257011}">
      <dgm:prSet/>
      <dgm:spPr/>
      <dgm:t>
        <a:bodyPr/>
        <a:lstStyle/>
        <a:p>
          <a:endParaRPr lang="ru-RU"/>
        </a:p>
      </dgm:t>
    </dgm:pt>
    <dgm:pt modelId="{D272D513-0E84-4E81-A8F9-7D91D8FD5D3D}" type="parTrans" cxnId="{234BA574-EB1F-4555-A0BD-1D0D22257011}">
      <dgm:prSet/>
      <dgm:spPr/>
      <dgm:t>
        <a:bodyPr/>
        <a:lstStyle/>
        <a:p>
          <a:endParaRPr lang="ru-RU"/>
        </a:p>
      </dgm:t>
    </dgm:pt>
    <dgm:pt modelId="{1D03DB94-77CD-4B25-A603-5120FE1943EE}">
      <dgm:prSet phldr="0" custT="1"/>
      <dgm:spPr/>
      <dgm:t>
        <a:bodyPr/>
        <a:lstStyle/>
        <a:p>
          <a:pPr rtl="0"/>
          <a:r>
            <a:rPr lang="ru-RU" sz="2200" b="0" i="0" baseline="0" dirty="0">
              <a:latin typeface="+mn-lt"/>
            </a:rPr>
            <a:t>Создаем бинарные колонки классов</a:t>
          </a:r>
        </a:p>
      </dgm:t>
    </dgm:pt>
    <dgm:pt modelId="{D332ADCC-DEEF-4DEC-B575-69C110CF2468}" type="sibTrans" cxnId="{C2FCACEC-71A5-4AAC-88F9-FDAFFD159CB7}">
      <dgm:prSet/>
      <dgm:spPr/>
      <dgm:t>
        <a:bodyPr/>
        <a:lstStyle/>
        <a:p>
          <a:endParaRPr lang="ru-RU"/>
        </a:p>
      </dgm:t>
    </dgm:pt>
    <dgm:pt modelId="{F147D49D-8DF5-4AD6-B503-BE63633EE476}" type="parTrans" cxnId="{C2FCACEC-71A5-4AAC-88F9-FDAFFD159CB7}">
      <dgm:prSet/>
      <dgm:spPr/>
      <dgm:t>
        <a:bodyPr/>
        <a:lstStyle/>
        <a:p>
          <a:endParaRPr lang="ru-RU"/>
        </a:p>
      </dgm:t>
    </dgm:pt>
    <dgm:pt modelId="{372C5B87-C016-49C7-9683-E43FA08C2475}">
      <dgm:prSet custT="1"/>
      <dgm:spPr/>
      <dgm:t>
        <a:bodyPr/>
        <a:lstStyle/>
        <a:p>
          <a:pPr rtl="0"/>
          <a:r>
            <a:rPr lang="ru-RU" sz="2200" dirty="0">
              <a:latin typeface="CoFo Sans"/>
            </a:rPr>
            <a:t>Проводим </a:t>
          </a:r>
          <a:r>
            <a:rPr lang="ru-RU" sz="2200" dirty="0" err="1">
              <a:latin typeface="CoFo Sans"/>
            </a:rPr>
            <a:t>лемматизацию</a:t>
          </a:r>
          <a:endParaRPr lang="ru-RU" sz="2200" dirty="0">
            <a:latin typeface="CoFo Sans"/>
          </a:endParaRPr>
        </a:p>
      </dgm:t>
    </dgm:pt>
    <dgm:pt modelId="{8AF824CF-84F6-489E-BC6A-BBAA2FA16428}" type="sibTrans" cxnId="{1D6834ED-E782-4F82-8660-C1E05B0F69BC}">
      <dgm:prSet/>
      <dgm:spPr/>
      <dgm:t>
        <a:bodyPr/>
        <a:lstStyle/>
        <a:p>
          <a:endParaRPr lang="ru-RU"/>
        </a:p>
      </dgm:t>
    </dgm:pt>
    <dgm:pt modelId="{98381A72-075E-43CA-B6F6-7493C6B34CAB}" type="parTrans" cxnId="{1D6834ED-E782-4F82-8660-C1E05B0F69BC}">
      <dgm:prSet/>
      <dgm:spPr/>
      <dgm:t>
        <a:bodyPr/>
        <a:lstStyle/>
        <a:p>
          <a:endParaRPr lang="ru-RU"/>
        </a:p>
      </dgm:t>
    </dgm:pt>
    <dgm:pt modelId="{78263A38-6BE0-4CF7-BB9D-C1BD57C08B1D}">
      <dgm:prSet phldr="0" custT="1"/>
      <dgm:spPr/>
      <dgm:t>
        <a:bodyPr/>
        <a:lstStyle/>
        <a:p>
          <a:pPr rtl="0"/>
          <a:r>
            <a:rPr lang="ru-RU" sz="2200" dirty="0" err="1">
              <a:latin typeface="+mn-lt"/>
              <a:ea typeface="+mn-lt"/>
              <a:cs typeface="+mn-lt"/>
            </a:rPr>
            <a:t>Векторизируем</a:t>
          </a:r>
          <a:r>
            <a:rPr lang="ru-RU" sz="2200" baseline="0" dirty="0">
              <a:latin typeface="+mn-lt"/>
              <a:ea typeface="+mn-lt"/>
              <a:cs typeface="+mn-lt"/>
            </a:rPr>
            <a:t> данные</a:t>
          </a:r>
          <a:r>
            <a:rPr lang="en-US" sz="2200" baseline="0" dirty="0">
              <a:latin typeface="+mn-lt"/>
              <a:ea typeface="+mn-lt"/>
              <a:cs typeface="+mn-lt"/>
            </a:rPr>
            <a:t> TF-IDF</a:t>
          </a:r>
        </a:p>
      </dgm:t>
    </dgm:pt>
    <dgm:pt modelId="{87469104-8DBF-4949-A117-37556750957B}" type="sibTrans" cxnId="{06E4F523-41BA-4C1C-8B25-BC2255275A9E}">
      <dgm:prSet/>
      <dgm:spPr/>
      <dgm:t>
        <a:bodyPr/>
        <a:lstStyle/>
        <a:p>
          <a:endParaRPr lang="ru-RU"/>
        </a:p>
      </dgm:t>
    </dgm:pt>
    <dgm:pt modelId="{92F95BD3-AF50-47C1-A39E-2A6A1573D1A1}" type="parTrans" cxnId="{06E4F523-41BA-4C1C-8B25-BC2255275A9E}">
      <dgm:prSet/>
      <dgm:spPr/>
      <dgm:t>
        <a:bodyPr/>
        <a:lstStyle/>
        <a:p>
          <a:endParaRPr lang="ru-RU"/>
        </a:p>
      </dgm:t>
    </dgm:pt>
    <dgm:pt modelId="{D157105C-6E49-4FA0-9E23-0FB9A45FB06C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dirty="0" err="1">
              <a:latin typeface="+mn-lt"/>
              <a:ea typeface="+mn-lt"/>
              <a:cs typeface="+mn-lt"/>
            </a:rPr>
            <a:t>dataframe</a:t>
          </a:r>
          <a:r>
            <a:rPr lang="ru-RU" sz="2200" dirty="0">
              <a:latin typeface="+mn-lt"/>
              <a:ea typeface="+mn-lt"/>
              <a:cs typeface="+mn-lt"/>
            </a:rPr>
            <a:t> на обучающий и тестовый</a:t>
          </a:r>
        </a:p>
      </dgm:t>
    </dgm:pt>
    <dgm:pt modelId="{A00A8B5C-07C4-41AD-896C-4B2ECE49C723}" type="sibTrans" cxnId="{C0144588-8EE2-4C19-9D93-CA8C287AED93}">
      <dgm:prSet/>
      <dgm:spPr/>
      <dgm:t>
        <a:bodyPr/>
        <a:lstStyle/>
        <a:p>
          <a:endParaRPr lang="ru-RU"/>
        </a:p>
      </dgm:t>
    </dgm:pt>
    <dgm:pt modelId="{67FA3062-E956-41C3-9B9F-5A0DD7B8600F}" type="parTrans" cxnId="{C0144588-8EE2-4C19-9D93-CA8C287AED93}">
      <dgm:prSet/>
      <dgm:spPr/>
      <dgm:t>
        <a:bodyPr/>
        <a:lstStyle/>
        <a:p>
          <a:endParaRPr lang="ru-RU"/>
        </a:p>
      </dgm:t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</dgm:pt>
    <dgm:pt modelId="{055D4408-6DD1-4E3C-9496-33BCFA59FE36}" type="pres">
      <dgm:prSet presAssocID="{5974ABCA-536D-4E55-BCDB-8DE1185E070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FDE671-07F5-4CCC-9E9D-A45D691D6CF6}" type="pres">
      <dgm:prSet presAssocID="{AE369545-83B6-4438-9798-624850EDCD1F}" presName="spacer" presStyleCnt="0"/>
      <dgm:spPr/>
    </dgm:pt>
    <dgm:pt modelId="{288564AB-DD58-4EBE-B6B9-63C82DCC114A}" type="pres">
      <dgm:prSet presAssocID="{1D03DB94-77CD-4B25-A603-5120FE1943EE}" presName="parentText" presStyleLbl="node1" presStyleIdx="1" presStyleCnt="5" custLinFactNeighborX="-672">
        <dgm:presLayoutVars>
          <dgm:chMax val="0"/>
          <dgm:bulletEnabled val="1"/>
        </dgm:presLayoutVars>
      </dgm:prSet>
      <dgm:spPr/>
    </dgm:pt>
    <dgm:pt modelId="{C0D4F5EB-5E05-4530-9ACB-89BFD228AAE1}" type="pres">
      <dgm:prSet presAssocID="{D332ADCC-DEEF-4DEC-B575-69C110CF2468}" presName="spacer" presStyleCnt="0"/>
      <dgm:spPr/>
    </dgm:pt>
    <dgm:pt modelId="{54F93E60-3F89-4FCC-BC7A-19D2BC25F68D}" type="pres">
      <dgm:prSet presAssocID="{372C5B87-C016-49C7-9683-E43FA08C247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9A12002-9C97-4093-9605-BF8029970278}" type="pres">
      <dgm:prSet presAssocID="{8AF824CF-84F6-489E-BC6A-BBAA2FA16428}" presName="spacer" presStyleCnt="0"/>
      <dgm:spPr/>
    </dgm:pt>
    <dgm:pt modelId="{931E1C69-6BA1-48AE-9DE5-B7114432372C}" type="pres">
      <dgm:prSet presAssocID="{78263A38-6BE0-4CF7-BB9D-C1BD57C08B1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50B4512-7DD7-4AEA-85C8-9C170B4664F5}" type="pres">
      <dgm:prSet presAssocID="{87469104-8DBF-4949-A117-37556750957B}" presName="spacer" presStyleCnt="0"/>
      <dgm:spPr/>
    </dgm:pt>
    <dgm:pt modelId="{79643739-1E69-4350-AC45-D4E04CC50E89}" type="pres">
      <dgm:prSet presAssocID="{D157105C-6E49-4FA0-9E23-0FB9A45FB06C}" presName="parentText" presStyleLbl="node1" presStyleIdx="4" presStyleCnt="5" custLinFactY="3865" custLinFactNeighborX="325" custLinFactNeighborY="100000">
        <dgm:presLayoutVars>
          <dgm:chMax val="0"/>
          <dgm:bulletEnabled val="1"/>
        </dgm:presLayoutVars>
      </dgm:prSet>
      <dgm:spPr/>
    </dgm:pt>
  </dgm:ptLst>
  <dgm:cxnLst>
    <dgm:cxn modelId="{658DDC00-4F78-45BA-96C3-D417013F9D83}" type="presOf" srcId="{5974ABCA-536D-4E55-BCDB-8DE1185E0703}" destId="{055D4408-6DD1-4E3C-9496-33BCFA59FE36}" srcOrd="0" destOrd="0" presId="urn:microsoft.com/office/officeart/2005/8/layout/vList2"/>
    <dgm:cxn modelId="{D95C3D1C-D057-4400-8953-5B8912429EE7}" type="presOf" srcId="{78263A38-6BE0-4CF7-BB9D-C1BD57C08B1D}" destId="{931E1C69-6BA1-48AE-9DE5-B7114432372C}" srcOrd="0" destOrd="0" presId="urn:microsoft.com/office/officeart/2005/8/layout/vList2"/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06E4F523-41BA-4C1C-8B25-BC2255275A9E}" srcId="{75334B4E-01D1-45B5-8DEF-032666224E25}" destId="{78263A38-6BE0-4CF7-BB9D-C1BD57C08B1D}" srcOrd="3" destOrd="0" parTransId="{92F95BD3-AF50-47C1-A39E-2A6A1573D1A1}" sibTransId="{87469104-8DBF-4949-A117-37556750957B}"/>
    <dgm:cxn modelId="{BA49852D-8AD1-4DCD-A389-D7AD00D79DFA}" type="presOf" srcId="{D157105C-6E49-4FA0-9E23-0FB9A45FB06C}" destId="{79643739-1E69-4350-AC45-D4E04CC50E89}" srcOrd="0" destOrd="0" presId="urn:microsoft.com/office/officeart/2005/8/layout/vList2"/>
    <dgm:cxn modelId="{7B7CC956-DC18-4547-9FD4-6DEAB0F1D4E8}" type="presOf" srcId="{372C5B87-C016-49C7-9683-E43FA08C2475}" destId="{54F93E60-3F89-4FCC-BC7A-19D2BC25F68D}" srcOrd="0" destOrd="0" presId="urn:microsoft.com/office/officeart/2005/8/layout/vList2"/>
    <dgm:cxn modelId="{234BA574-EB1F-4555-A0BD-1D0D22257011}" srcId="{75334B4E-01D1-45B5-8DEF-032666224E25}" destId="{5974ABCA-536D-4E55-BCDB-8DE1185E0703}" srcOrd="0" destOrd="0" parTransId="{D272D513-0E84-4E81-A8F9-7D91D8FD5D3D}" sibTransId="{AE369545-83B6-4438-9798-624850EDCD1F}"/>
    <dgm:cxn modelId="{C0144588-8EE2-4C19-9D93-CA8C287AED93}" srcId="{75334B4E-01D1-45B5-8DEF-032666224E25}" destId="{D157105C-6E49-4FA0-9E23-0FB9A45FB06C}" srcOrd="4" destOrd="0" parTransId="{67FA3062-E956-41C3-9B9F-5A0DD7B8600F}" sibTransId="{A00A8B5C-07C4-41AD-896C-4B2ECE49C723}"/>
    <dgm:cxn modelId="{A7F78BB2-9D19-4930-9885-23CAE5931D6B}" type="presOf" srcId="{1D03DB94-77CD-4B25-A603-5120FE1943EE}" destId="{288564AB-DD58-4EBE-B6B9-63C82DCC114A}" srcOrd="0" destOrd="0" presId="urn:microsoft.com/office/officeart/2005/8/layout/vList2"/>
    <dgm:cxn modelId="{C2FCACEC-71A5-4AAC-88F9-FDAFFD159CB7}" srcId="{75334B4E-01D1-45B5-8DEF-032666224E25}" destId="{1D03DB94-77CD-4B25-A603-5120FE1943EE}" srcOrd="1" destOrd="0" parTransId="{F147D49D-8DF5-4AD6-B503-BE63633EE476}" sibTransId="{D332ADCC-DEEF-4DEC-B575-69C110CF2468}"/>
    <dgm:cxn modelId="{1D6834ED-E782-4F82-8660-C1E05B0F69BC}" srcId="{75334B4E-01D1-45B5-8DEF-032666224E25}" destId="{372C5B87-C016-49C7-9683-E43FA08C2475}" srcOrd="2" destOrd="0" parTransId="{98381A72-075E-43CA-B6F6-7493C6B34CAB}" sibTransId="{8AF824CF-84F6-489E-BC6A-BBAA2FA16428}"/>
    <dgm:cxn modelId="{FC07FC5E-AE5B-47EA-AD9B-F45093BFEA45}" type="presParOf" srcId="{A195C863-EDFE-4B08-A0BA-4BA28CFAA159}" destId="{055D4408-6DD1-4E3C-9496-33BCFA59FE36}" srcOrd="0" destOrd="0" presId="urn:microsoft.com/office/officeart/2005/8/layout/vList2"/>
    <dgm:cxn modelId="{CAF266A6-08B2-47AF-A6FA-54A5F4D478A8}" type="presParOf" srcId="{A195C863-EDFE-4B08-A0BA-4BA28CFAA159}" destId="{8DFDE671-07F5-4CCC-9E9D-A45D691D6CF6}" srcOrd="1" destOrd="0" presId="urn:microsoft.com/office/officeart/2005/8/layout/vList2"/>
    <dgm:cxn modelId="{C7575EEF-2A66-4D82-8B2A-8A9FBCFA89CD}" type="presParOf" srcId="{A195C863-EDFE-4B08-A0BA-4BA28CFAA159}" destId="{288564AB-DD58-4EBE-B6B9-63C82DCC114A}" srcOrd="2" destOrd="0" presId="urn:microsoft.com/office/officeart/2005/8/layout/vList2"/>
    <dgm:cxn modelId="{37D2A0DF-7015-4FA6-A2C3-DF4F21DCD341}" type="presParOf" srcId="{A195C863-EDFE-4B08-A0BA-4BA28CFAA159}" destId="{C0D4F5EB-5E05-4530-9ACB-89BFD228AAE1}" srcOrd="3" destOrd="0" presId="urn:microsoft.com/office/officeart/2005/8/layout/vList2"/>
    <dgm:cxn modelId="{3085397B-77C5-498B-BB60-BF867A322BC6}" type="presParOf" srcId="{A195C863-EDFE-4B08-A0BA-4BA28CFAA159}" destId="{54F93E60-3F89-4FCC-BC7A-19D2BC25F68D}" srcOrd="4" destOrd="0" presId="urn:microsoft.com/office/officeart/2005/8/layout/vList2"/>
    <dgm:cxn modelId="{4EAD3610-262F-4CE4-A193-4BB429598230}" type="presParOf" srcId="{A195C863-EDFE-4B08-A0BA-4BA28CFAA159}" destId="{49A12002-9C97-4093-9605-BF8029970278}" srcOrd="5" destOrd="0" presId="urn:microsoft.com/office/officeart/2005/8/layout/vList2"/>
    <dgm:cxn modelId="{5DC62D12-A59A-4206-BC96-0588F39A6F91}" type="presParOf" srcId="{A195C863-EDFE-4B08-A0BA-4BA28CFAA159}" destId="{931E1C69-6BA1-48AE-9DE5-B7114432372C}" srcOrd="6" destOrd="0" presId="urn:microsoft.com/office/officeart/2005/8/layout/vList2"/>
    <dgm:cxn modelId="{2598342D-5083-4DD4-9B3F-C4C16D26EFC6}" type="presParOf" srcId="{A195C863-EDFE-4B08-A0BA-4BA28CFAA159}" destId="{050B4512-7DD7-4AEA-85C8-9C170B4664F5}" srcOrd="7" destOrd="0" presId="urn:microsoft.com/office/officeart/2005/8/layout/vList2"/>
    <dgm:cxn modelId="{66012147-0FDF-486D-BEFE-B32FAB136D9D}" type="presParOf" srcId="{A195C863-EDFE-4B08-A0BA-4BA28CFAA159}" destId="{79643739-1E69-4350-AC45-D4E04CC50E8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EA2DC-6EE6-4924-AE63-95844874AB7D}">
      <dsp:nvSpPr>
        <dsp:cNvPr id="0" name=""/>
        <dsp:cNvSpPr/>
      </dsp:nvSpPr>
      <dsp:spPr>
        <a:xfrm>
          <a:off x="7442" y="0"/>
          <a:ext cx="3009554" cy="16748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Детализация обратной связи</a:t>
          </a:r>
        </a:p>
      </dsp:txBody>
      <dsp:txXfrm>
        <a:off x="56496" y="49054"/>
        <a:ext cx="2911446" cy="1576722"/>
      </dsp:txXfrm>
    </dsp:sp>
    <dsp:sp modelId="{E83067C5-CF98-443B-8FD4-E5096CE2AE7C}">
      <dsp:nvSpPr>
        <dsp:cNvPr id="0" name=""/>
        <dsp:cNvSpPr/>
      </dsp:nvSpPr>
      <dsp:spPr>
        <a:xfrm>
          <a:off x="3522602" y="0"/>
          <a:ext cx="3009554" cy="16748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Выявление</a:t>
          </a:r>
          <a:r>
            <a:rPr lang="ru-RU" sz="2400" kern="1200" baseline="0" dirty="0"/>
            <a:t> скрытых проблем</a:t>
          </a:r>
          <a:endParaRPr lang="ru-RU" sz="2400" kern="1200" dirty="0"/>
        </a:p>
      </dsp:txBody>
      <dsp:txXfrm>
        <a:off x="3571656" y="49054"/>
        <a:ext cx="2911446" cy="1576722"/>
      </dsp:txXfrm>
    </dsp:sp>
    <dsp:sp modelId="{F1D043FD-0117-4BFD-985F-7527F748244B}">
      <dsp:nvSpPr>
        <dsp:cNvPr id="0" name=""/>
        <dsp:cNvSpPr/>
      </dsp:nvSpPr>
      <dsp:spPr>
        <a:xfrm>
          <a:off x="7037761" y="0"/>
          <a:ext cx="3009554" cy="16748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Персонализация маркетинга</a:t>
          </a:r>
        </a:p>
      </dsp:txBody>
      <dsp:txXfrm>
        <a:off x="7086815" y="49054"/>
        <a:ext cx="2911446" cy="1576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40019-2439-384D-A9A7-5FD814E19E17}">
      <dsp:nvSpPr>
        <dsp:cNvPr id="0" name=""/>
        <dsp:cNvSpPr/>
      </dsp:nvSpPr>
      <dsp:spPr>
        <a:xfrm>
          <a:off x="0" y="0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b="0" i="0" kern="1200" baseline="0" dirty="0"/>
            <a:t>Подготовка данных</a:t>
          </a:r>
          <a:endParaRPr lang="ru-RU" sz="4300" kern="1200" dirty="0"/>
        </a:p>
      </dsp:txBody>
      <dsp:txXfrm>
        <a:off x="29039" y="29039"/>
        <a:ext cx="7395888" cy="933376"/>
      </dsp:txXfrm>
    </dsp:sp>
    <dsp:sp modelId="{DC994A68-15DD-684B-A7B7-3DAAEEE4EE76}">
      <dsp:nvSpPr>
        <dsp:cNvPr id="0" name=""/>
        <dsp:cNvSpPr/>
      </dsp:nvSpPr>
      <dsp:spPr>
        <a:xfrm>
          <a:off x="716022" y="1171719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b="0" i="0" kern="1200" baseline="0" dirty="0"/>
            <a:t>Предобработка данных</a:t>
          </a:r>
          <a:endParaRPr lang="ru-RU" sz="4300" kern="1200" dirty="0"/>
        </a:p>
      </dsp:txBody>
      <dsp:txXfrm>
        <a:off x="745061" y="1200758"/>
        <a:ext cx="7130977" cy="933376"/>
      </dsp:txXfrm>
    </dsp:sp>
    <dsp:sp modelId="{20243137-11FB-EA43-A9DB-068F89BC25D4}">
      <dsp:nvSpPr>
        <dsp:cNvPr id="0" name=""/>
        <dsp:cNvSpPr/>
      </dsp:nvSpPr>
      <dsp:spPr>
        <a:xfrm>
          <a:off x="1421358" y="2343438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b="0" i="0" kern="1200" baseline="0" dirty="0"/>
            <a:t>Обучение моделей</a:t>
          </a:r>
          <a:endParaRPr lang="ru-RU" sz="4300" kern="1200" dirty="0"/>
        </a:p>
      </dsp:txBody>
      <dsp:txXfrm>
        <a:off x="1450397" y="2372477"/>
        <a:ext cx="7141664" cy="933376"/>
      </dsp:txXfrm>
    </dsp:sp>
    <dsp:sp modelId="{86785D72-6C70-2740-BF06-A52706DE38DD}">
      <dsp:nvSpPr>
        <dsp:cNvPr id="0" name=""/>
        <dsp:cNvSpPr/>
      </dsp:nvSpPr>
      <dsp:spPr>
        <a:xfrm>
          <a:off x="2137381" y="3515158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300" b="0" i="0" kern="1200" baseline="0" dirty="0"/>
            <a:t>Выбор финальной модели</a:t>
          </a:r>
          <a:endParaRPr lang="ru-RU" sz="4300" kern="1200" dirty="0"/>
        </a:p>
      </dsp:txBody>
      <dsp:txXfrm>
        <a:off x="2166420" y="3544197"/>
        <a:ext cx="7130977" cy="933376"/>
      </dsp:txXfrm>
    </dsp:sp>
    <dsp:sp modelId="{48034FFC-6BBA-434A-B7C1-D9B996952E55}">
      <dsp:nvSpPr>
        <dsp:cNvPr id="0" name=""/>
        <dsp:cNvSpPr/>
      </dsp:nvSpPr>
      <dsp:spPr>
        <a:xfrm>
          <a:off x="7905078" y="759364"/>
          <a:ext cx="644445" cy="64444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900" kern="1200"/>
        </a:p>
      </dsp:txBody>
      <dsp:txXfrm>
        <a:off x="8050078" y="759364"/>
        <a:ext cx="354445" cy="484945"/>
      </dsp:txXfrm>
    </dsp:sp>
    <dsp:sp modelId="{2C0CE2B9-6E78-E547-BD4E-C4357B485A37}">
      <dsp:nvSpPr>
        <dsp:cNvPr id="0" name=""/>
        <dsp:cNvSpPr/>
      </dsp:nvSpPr>
      <dsp:spPr>
        <a:xfrm>
          <a:off x="8621100" y="1931083"/>
          <a:ext cx="644445" cy="64444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900" kern="1200"/>
        </a:p>
      </dsp:txBody>
      <dsp:txXfrm>
        <a:off x="8766100" y="1931083"/>
        <a:ext cx="354445" cy="484945"/>
      </dsp:txXfrm>
    </dsp:sp>
    <dsp:sp modelId="{8A9F9CAC-95D9-A64A-A5FD-35C888E55D82}">
      <dsp:nvSpPr>
        <dsp:cNvPr id="0" name=""/>
        <dsp:cNvSpPr/>
      </dsp:nvSpPr>
      <dsp:spPr>
        <a:xfrm>
          <a:off x="9326436" y="3102803"/>
          <a:ext cx="644445" cy="64444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900" kern="1200"/>
        </a:p>
      </dsp:txBody>
      <dsp:txXfrm>
        <a:off x="9471436" y="3102803"/>
        <a:ext cx="354445" cy="484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D4408-6DD1-4E3C-9496-33BCFA59FE36}">
      <dsp:nvSpPr>
        <dsp:cNvPr id="0" name=""/>
        <dsp:cNvSpPr/>
      </dsp:nvSpPr>
      <dsp:spPr>
        <a:xfrm>
          <a:off x="0" y="6461"/>
          <a:ext cx="5680318" cy="877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</a:rPr>
            <a:t>Классифицируем комментарии используя </a:t>
          </a:r>
          <a:r>
            <a:rPr lang="en-US" sz="2200" kern="1200" dirty="0">
              <a:latin typeface="+mn-lt"/>
            </a:rPr>
            <a:t>Label Studio</a:t>
          </a:r>
          <a:endParaRPr lang="ru-RU" sz="2200" kern="1200" dirty="0">
            <a:latin typeface="+mn-lt"/>
          </a:endParaRPr>
        </a:p>
      </dsp:txBody>
      <dsp:txXfrm>
        <a:off x="42836" y="49297"/>
        <a:ext cx="5594646" cy="791828"/>
      </dsp:txXfrm>
    </dsp:sp>
    <dsp:sp modelId="{288564AB-DD58-4EBE-B6B9-63C82DCC114A}">
      <dsp:nvSpPr>
        <dsp:cNvPr id="0" name=""/>
        <dsp:cNvSpPr/>
      </dsp:nvSpPr>
      <dsp:spPr>
        <a:xfrm>
          <a:off x="0" y="927161"/>
          <a:ext cx="5680318" cy="877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0" i="0" kern="1200" baseline="0" dirty="0">
              <a:latin typeface="+mn-lt"/>
            </a:rPr>
            <a:t>Создаем бинарные колонки классов</a:t>
          </a:r>
        </a:p>
      </dsp:txBody>
      <dsp:txXfrm>
        <a:off x="42836" y="969997"/>
        <a:ext cx="5594646" cy="791828"/>
      </dsp:txXfrm>
    </dsp:sp>
    <dsp:sp modelId="{54F93E60-3F89-4FCC-BC7A-19D2BC25F68D}">
      <dsp:nvSpPr>
        <dsp:cNvPr id="0" name=""/>
        <dsp:cNvSpPr/>
      </dsp:nvSpPr>
      <dsp:spPr>
        <a:xfrm>
          <a:off x="0" y="1847861"/>
          <a:ext cx="5680318" cy="877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CoFo Sans"/>
            </a:rPr>
            <a:t>Проводим </a:t>
          </a:r>
          <a:r>
            <a:rPr lang="ru-RU" sz="2200" kern="1200" dirty="0" err="1">
              <a:latin typeface="CoFo Sans"/>
            </a:rPr>
            <a:t>лемматизацию</a:t>
          </a:r>
          <a:endParaRPr lang="ru-RU" sz="2200" kern="1200" dirty="0">
            <a:latin typeface="CoFo Sans"/>
          </a:endParaRPr>
        </a:p>
      </dsp:txBody>
      <dsp:txXfrm>
        <a:off x="42836" y="1890697"/>
        <a:ext cx="5594646" cy="791828"/>
      </dsp:txXfrm>
    </dsp:sp>
    <dsp:sp modelId="{931E1C69-6BA1-48AE-9DE5-B7114432372C}">
      <dsp:nvSpPr>
        <dsp:cNvPr id="0" name=""/>
        <dsp:cNvSpPr/>
      </dsp:nvSpPr>
      <dsp:spPr>
        <a:xfrm>
          <a:off x="0" y="2768561"/>
          <a:ext cx="5680318" cy="877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 err="1">
              <a:latin typeface="+mn-lt"/>
              <a:ea typeface="+mn-lt"/>
              <a:cs typeface="+mn-lt"/>
            </a:rPr>
            <a:t>Векторизируем</a:t>
          </a:r>
          <a:r>
            <a:rPr lang="ru-RU" sz="2200" kern="1200" baseline="0" dirty="0">
              <a:latin typeface="+mn-lt"/>
              <a:ea typeface="+mn-lt"/>
              <a:cs typeface="+mn-lt"/>
            </a:rPr>
            <a:t> данные</a:t>
          </a:r>
          <a:r>
            <a:rPr lang="en-US" sz="2200" kern="1200" baseline="0" dirty="0">
              <a:latin typeface="+mn-lt"/>
              <a:ea typeface="+mn-lt"/>
              <a:cs typeface="+mn-lt"/>
            </a:rPr>
            <a:t> TF-IDF</a:t>
          </a:r>
        </a:p>
      </dsp:txBody>
      <dsp:txXfrm>
        <a:off x="42836" y="2811397"/>
        <a:ext cx="5594646" cy="791828"/>
      </dsp:txXfrm>
    </dsp:sp>
    <dsp:sp modelId="{79643739-1E69-4350-AC45-D4E04CC50E89}">
      <dsp:nvSpPr>
        <dsp:cNvPr id="0" name=""/>
        <dsp:cNvSpPr/>
      </dsp:nvSpPr>
      <dsp:spPr>
        <a:xfrm>
          <a:off x="0" y="3695723"/>
          <a:ext cx="5680318" cy="877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kern="1200" dirty="0" err="1">
              <a:latin typeface="+mn-lt"/>
              <a:ea typeface="+mn-lt"/>
              <a:cs typeface="+mn-lt"/>
            </a:rPr>
            <a:t>dataframe</a:t>
          </a:r>
          <a:r>
            <a:rPr lang="ru-RU" sz="2200" kern="1200" dirty="0">
              <a:latin typeface="+mn-lt"/>
              <a:ea typeface="+mn-lt"/>
              <a:cs typeface="+mn-lt"/>
            </a:rPr>
            <a:t> на обучающий и тестовый</a:t>
          </a:r>
        </a:p>
      </dsp:txBody>
      <dsp:txXfrm>
        <a:off x="42836" y="3738559"/>
        <a:ext cx="5594646" cy="791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6405A-EE06-8646-B2ED-8634FBAC2FB3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D7CCC-65F5-3A49-9741-408A5D10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9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D7CCC-65F5-3A49-9741-408A5D1011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57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64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26607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01742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483078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766573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060287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024896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111988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1851788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306100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58344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999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320110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870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51367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786340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873900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5660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12451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197543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841028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44763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Отбивочный</a:t>
            </a:r>
            <a:r>
              <a:rPr lang="ru-RU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024733393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031027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723349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28805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271586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20391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270759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12806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970957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187082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724399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41301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008852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292855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625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1118449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3852759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653717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64002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5262646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89360267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617054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403225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1299373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7762011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19227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73497708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3640905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30933051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4768802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2617629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63609774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14671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715489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25492987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4010268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2925581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0578143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882237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72126517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658769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2414856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5841754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6329720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036217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1695274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6467161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64237152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940025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1878919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0057445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4212690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3365099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2697188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765888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1231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B20E0-F233-48AF-8EFB-F93C60C78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A3FB3C-FED8-4D87-B57F-7723E33AA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216E9F-3B0A-448A-9022-06E7CCA5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B016-07D1-42CC-8688-845E18CE91AF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C89A8A-44EA-4151-BC80-FE665B59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3441D-19EF-4FEF-A283-BB19BF9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F1C9-6FAC-423B-B205-513D43BB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130949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3.sv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8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F43FFC5-F859-4AC3-81CB-22D3E9F4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05534"/>
            <a:ext cx="7006100" cy="4679950"/>
          </a:xfrm>
        </p:spPr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Модель "</a:t>
            </a:r>
            <a:r>
              <a:rPr lang="ru-RU" dirty="0"/>
              <a:t>Классификация позитивных комментариев</a:t>
            </a:r>
            <a:r>
              <a:rPr lang="ru-RU" dirty="0">
                <a:latin typeface="+mj-lt"/>
              </a:rPr>
              <a:t>" </a:t>
            </a:r>
          </a:p>
        </p:txBody>
      </p:sp>
      <p:sp>
        <p:nvSpPr>
          <p:cNvPr id="5" name="TextBox 950">
            <a:extLst>
              <a:ext uri="{FF2B5EF4-FFF2-40B4-BE49-F238E27FC236}">
                <a16:creationId xmlns:a16="http://schemas.microsoft.com/office/drawing/2014/main" id="{85191141-7E14-4B89-825E-7D6A356BDB7F}"/>
              </a:ext>
            </a:extLst>
          </p:cNvPr>
          <p:cNvSpPr txBox="1"/>
          <p:nvPr/>
        </p:nvSpPr>
        <p:spPr>
          <a:xfrm>
            <a:off x="442914" y="5438094"/>
            <a:ext cx="7965590" cy="101437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0" strike="noStrike" spc="-1" dirty="0">
                <a:solidFill>
                  <a:srgbClr val="FFFFFF"/>
                </a:solidFill>
              </a:rPr>
              <a:t>Работу выполнили: Мисюк Вячеслав, Евгений Германович</a:t>
            </a:r>
            <a:br>
              <a:rPr sz="2200" dirty="0"/>
            </a:br>
            <a:r>
              <a:rPr lang="ru-RU" sz="2200" b="0" strike="noStrike" spc="-1" dirty="0">
                <a:solidFill>
                  <a:srgbClr val="FFFFFF"/>
                </a:solidFill>
              </a:rPr>
              <a:t>Группа: ИСП-21</a:t>
            </a:r>
          </a:p>
        </p:txBody>
      </p:sp>
    </p:spTree>
    <p:extLst>
      <p:ext uri="{BB962C8B-B14F-4D97-AF65-F5344CB8AC3E}">
        <p14:creationId xmlns:p14="http://schemas.microsoft.com/office/powerpoint/2010/main" val="6343888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0892B-EE81-DE0E-158E-B2ABB822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39" y="587949"/>
            <a:ext cx="11209317" cy="647700"/>
          </a:xfrm>
        </p:spPr>
        <p:txBody>
          <a:bodyPr>
            <a:noAutofit/>
          </a:bodyPr>
          <a:lstStyle/>
          <a:p>
            <a:r>
              <a:rPr lang="ru-RU" sz="4800" dirty="0"/>
              <a:t>Вывод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088" y="1667405"/>
            <a:ext cx="10983817" cy="30880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dirty="0">
                <a:solidFill>
                  <a:srgbClr val="000000"/>
                </a:solidFill>
                <a:sym typeface="CoFo Sans"/>
              </a:rPr>
              <a:t>В рамках проекта выполнена разметка а также разработано 3 модели классификации комментариев, показавших удовлетворительные результаты, а также создан </a:t>
            </a:r>
            <a:r>
              <a:rPr lang="en-US" sz="3000" dirty="0">
                <a:solidFill>
                  <a:srgbClr val="000000"/>
                </a:solidFill>
                <a:sym typeface="CoFo Sans"/>
              </a:rPr>
              <a:t>API </a:t>
            </a:r>
            <a:r>
              <a:rPr lang="ru-RU" sz="3000" dirty="0">
                <a:solidFill>
                  <a:srgbClr val="000000"/>
                </a:solidFill>
                <a:sym typeface="CoFo Sans"/>
              </a:rPr>
              <a:t>для тестирования в реальном времени. По итогу работы выявлены проблемы, с которыми разобраться не удалось. Модели хорошо классифицируют отзывы в соответствии с имеющимися тегами</a:t>
            </a: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07" y="4924539"/>
            <a:ext cx="8750361" cy="947159"/>
          </a:xfrm>
          <a:prstGeom prst="rect">
            <a:avLst/>
          </a:prstGeom>
          <a:ln w="88900" cap="sq" cmpd="thickThin">
            <a:solidFill>
              <a:srgbClr val="007DF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448925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73273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Введение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2195CB-E5CF-4F58-90C2-17B4BEA75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6"/>
            <a:ext cx="11302400" cy="754806"/>
          </a:xfrm>
        </p:spPr>
        <p:txBody>
          <a:bodyPr lIns="0" tIns="0" rIns="0" bIns="0" anchor="t"/>
          <a:lstStyle/>
          <a:p>
            <a:r>
              <a:rPr lang="ru-RU" sz="2400" b="1" dirty="0">
                <a:latin typeface="+mn-lt"/>
              </a:rPr>
              <a:t>Цель проекта: </a:t>
            </a:r>
            <a:r>
              <a:rPr lang="ru-RU" sz="2400" dirty="0">
                <a:latin typeface="+mn-lt"/>
              </a:rPr>
              <a:t>Создание модели для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классификации позитивных комментариев на несколько классов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DC181171-24DE-412C-ACF3-9E375C53C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694435"/>
              </p:ext>
            </p:extLst>
          </p:nvPr>
        </p:nvGraphicFramePr>
        <p:xfrm>
          <a:off x="442912" y="2395146"/>
          <a:ext cx="10054759" cy="1674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8C888D-984A-46E2-9D27-A0607899D563}"/>
              </a:ext>
            </a:extLst>
          </p:cNvPr>
          <p:cNvSpPr txBox="1"/>
          <p:nvPr/>
        </p:nvSpPr>
        <p:spPr>
          <a:xfrm>
            <a:off x="442911" y="4324677"/>
            <a:ext cx="1060901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r>
              <a:rPr lang="ru-RU" sz="2400" b="1" dirty="0">
                <a:solidFill>
                  <a:srgbClr val="FFFFFF"/>
                </a:solidFill>
              </a:rPr>
              <a:t>Ключевая метрика</a:t>
            </a:r>
            <a:r>
              <a:rPr lang="ru-RU" sz="2400" dirty="0">
                <a:solidFill>
                  <a:srgbClr val="FFFFFF"/>
                </a:solidFill>
              </a:rPr>
              <a:t>: </a:t>
            </a:r>
            <a:r>
              <a:rPr lang="en-US" sz="2400" dirty="0">
                <a:solidFill>
                  <a:srgbClr val="FFFFFF"/>
                </a:solidFill>
                <a:latin typeface="CoFo Sans"/>
                <a:cs typeface="Roboto"/>
                <a:sym typeface="CoFo Sans"/>
              </a:rPr>
              <a:t>ROC-AUC</a:t>
            </a:r>
            <a:r>
              <a:rPr lang="ru-RU" sz="2400" baseline="30000" dirty="0">
                <a:solidFill>
                  <a:srgbClr val="FFFFFF"/>
                </a:solidFill>
                <a:latin typeface="CoFo Sans"/>
                <a:ea typeface="Roboto"/>
                <a:cs typeface="Roboto"/>
                <a:sym typeface="CoFo Sans"/>
              </a:rPr>
              <a:t> </a:t>
            </a:r>
            <a:r>
              <a:rPr lang="ru-RU" sz="2400" dirty="0">
                <a:sym typeface="CoFo Sans"/>
              </a:rPr>
              <a:t>для</a:t>
            </a:r>
            <a:r>
              <a:rPr lang="ru-RU" sz="2400" dirty="0">
                <a:solidFill>
                  <a:srgbClr val="FEFFFE"/>
                </a:solidFill>
                <a:latin typeface="CoFo Sans"/>
                <a:ea typeface="Roboto"/>
                <a:cs typeface="Roboto"/>
                <a:sym typeface="CoFo Sans"/>
              </a:rPr>
              <a:t> оценки модели</a:t>
            </a:r>
            <a:r>
              <a:rPr lang="ru-RU" sz="2400" dirty="0">
                <a:sym typeface="CoFo Sans"/>
              </a:rPr>
              <a:t> </a:t>
            </a:r>
            <a:r>
              <a:rPr lang="ru-RU" sz="2400" baseline="30000" dirty="0">
                <a:solidFill>
                  <a:srgbClr val="FFFFFF"/>
                </a:solidFill>
                <a:sym typeface="CoFo Sans"/>
              </a:rPr>
              <a:t>   </a:t>
            </a:r>
            <a:endParaRPr lang="ru-RU" sz="2400" baseline="30000" dirty="0">
              <a:solidFill>
                <a:srgbClr val="FFFFFF"/>
              </a:solidFill>
            </a:endParaRPr>
          </a:p>
          <a:p>
            <a:r>
              <a:rPr lang="ru-RU" sz="2400" b="1" dirty="0">
                <a:solidFill>
                  <a:srgbClr val="FFFFFF"/>
                </a:solidFill>
                <a:sym typeface="CoFo Sans"/>
              </a:rPr>
              <a:t>Задача: </a:t>
            </a:r>
            <a:r>
              <a:rPr lang="ru-RU" sz="2400" dirty="0">
                <a:solidFill>
                  <a:srgbClr val="FFFFFF"/>
                </a:solidFill>
                <a:sym typeface="CoFo Sans"/>
              </a:rPr>
              <a:t>Заставить модель как можно точно классифицировать комментарии на несколько классов</a:t>
            </a:r>
            <a:endParaRPr lang="ru-RU" sz="2400" dirty="0">
              <a:solidFill>
                <a:srgbClr val="FFFFFF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2911" y="1933481"/>
            <a:ext cx="2840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Зачем это нужно:</a:t>
            </a:r>
          </a:p>
        </p:txBody>
      </p:sp>
    </p:spTree>
    <p:extLst>
      <p:ext uri="{BB962C8B-B14F-4D97-AF65-F5344CB8AC3E}">
        <p14:creationId xmlns:p14="http://schemas.microsoft.com/office/powerpoint/2010/main" val="21088987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CD9F3BD-AC90-4BA8-B3FF-D60EBDD27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648980"/>
              </p:ext>
            </p:extLst>
          </p:nvPr>
        </p:nvGraphicFramePr>
        <p:xfrm>
          <a:off x="442913" y="1303060"/>
          <a:ext cx="10686905" cy="4506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 txBox="1">
            <a:spLocks/>
          </p:cNvSpPr>
          <p:nvPr/>
        </p:nvSpPr>
        <p:spPr>
          <a:xfrm>
            <a:off x="442913" y="373273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400" dirty="0">
                <a:latin typeface="+mj-lt"/>
              </a:rPr>
              <a:t>Этапы работы над проектом</a:t>
            </a:r>
            <a:endParaRPr lang="ru-RU" sz="44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3852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9F85B-ADE3-484E-8288-22716473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Подготовка данных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B7D0B41-7908-49C1-B569-46F18E735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2204753"/>
              </p:ext>
            </p:extLst>
          </p:nvPr>
        </p:nvGraphicFramePr>
        <p:xfrm>
          <a:off x="208609" y="1307264"/>
          <a:ext cx="5680318" cy="457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s://avatars.dzeninfra.ru/get-zen_doc/1918125/pub_64e208ac43435608ef2ab181_64e2147ecfe46f6376bf4d5b/scale_24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221" y="2064692"/>
            <a:ext cx="5437093" cy="3058365"/>
          </a:xfrm>
          <a:prstGeom prst="rect">
            <a:avLst/>
          </a:prstGeom>
          <a:ln w="38100" cap="sq">
            <a:solidFill>
              <a:srgbClr val="007D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9256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BAAA-4F26-4732-9F2A-D7238203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/>
              <a:t>LogisticRegression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CB3E2-4511-42F3-BF2B-F4840D9B0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dirty="0">
                <a:solidFill>
                  <a:schemeClr val="tx1"/>
                </a:solidFill>
                <a:latin typeface="CoFo Sans (Body)"/>
              </a:rPr>
              <a:t>Проста, интерпретируема и хорошо работает на линейно разделимых данных, а также быстро обучается.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19C4A4C-67FA-8321-A286-C3D3DF6E5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8525" y="1922428"/>
            <a:ext cx="6476168" cy="4483500"/>
          </a:xfrm>
          <a:prstGeom prst="roundRect">
            <a:avLst>
              <a:gd name="adj" fmla="val 4070"/>
            </a:avLst>
          </a:prstGeom>
          <a:effectLst/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2E53B795-7087-687D-5D47-BA0549DD7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184169"/>
              </p:ext>
            </p:extLst>
          </p:nvPr>
        </p:nvGraphicFramePr>
        <p:xfrm>
          <a:off x="8748625" y="1922428"/>
          <a:ext cx="3192363" cy="150657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7110">
                  <a:extLst>
                    <a:ext uri="{9D8B030D-6E8A-4147-A177-3AD203B41FA5}">
                      <a16:colId xmlns:a16="http://schemas.microsoft.com/office/drawing/2014/main" val="245461704"/>
                    </a:ext>
                  </a:extLst>
                </a:gridCol>
                <a:gridCol w="1015253">
                  <a:extLst>
                    <a:ext uri="{9D8B030D-6E8A-4147-A177-3AD203B41FA5}">
                      <a16:colId xmlns:a16="http://schemas.microsoft.com/office/drawing/2014/main" val="3874624411"/>
                    </a:ext>
                  </a:extLst>
                </a:gridCol>
              </a:tblGrid>
              <a:tr h="753286">
                <a:tc>
                  <a:txBody>
                    <a:bodyPr/>
                    <a:lstStyle/>
                    <a:p>
                      <a:r>
                        <a:rPr lang="ru-RU" sz="1900" b="1" dirty="0"/>
                        <a:t>Средний </a:t>
                      </a:r>
                      <a:r>
                        <a:rPr lang="en-US" sz="1900" b="1" dirty="0"/>
                        <a:t>ROC-AUC</a:t>
                      </a:r>
                      <a:endParaRPr lang="ru-RU" sz="1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/>
                        <a:t>0.907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94049"/>
                  </a:ext>
                </a:extLst>
              </a:tr>
              <a:tr h="753286">
                <a:tc>
                  <a:txBody>
                    <a:bodyPr/>
                    <a:lstStyle/>
                    <a:p>
                      <a:r>
                        <a:rPr lang="ru-RU" sz="1900" b="1" dirty="0"/>
                        <a:t>Средний </a:t>
                      </a:r>
                      <a:r>
                        <a:rPr lang="en-US" sz="1900" b="1" dirty="0"/>
                        <a:t>F1-score</a:t>
                      </a:r>
                      <a:endParaRPr lang="ru-RU" sz="1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/>
                        <a:t>0.666</a:t>
                      </a:r>
                      <a:endParaRPr lang="ru-RU" sz="1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40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5101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62CE7-0AD4-4291-8050-0DD7D8FAD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339-CA2C-9A99-C4F2-B1ACCAE7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/>
              <a:t>RandomForest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11015-4F41-1B04-B961-8110DCB8F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dirty="0">
                <a:solidFill>
                  <a:schemeClr val="tx1"/>
                </a:solidFill>
                <a:latin typeface="CoFo Sans (Body)"/>
              </a:rPr>
              <a:t>Устойчивость к переобучению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(Body)"/>
              </a:rPr>
              <a:t>р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аботает</a:t>
            </a:r>
            <a:r>
              <a:rPr lang="ru-RU" sz="2800" dirty="0">
                <a:solidFill>
                  <a:schemeClr val="tx1"/>
                </a:solidFill>
                <a:latin typeface="CoFo Sans (Body)"/>
              </a:rPr>
              <a:t> с разнородными данными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(Body)"/>
              </a:rPr>
              <a:t>п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ростота</a:t>
            </a:r>
            <a:r>
              <a:rPr lang="ru-RU" sz="2800" dirty="0">
                <a:solidFill>
                  <a:schemeClr val="tx1"/>
                </a:solidFill>
                <a:latin typeface="CoFo Sans (Body)"/>
              </a:rPr>
              <a:t> использования.</a:t>
            </a:r>
            <a:endParaRPr lang="ru-RU" sz="2800" b="1" dirty="0">
              <a:solidFill>
                <a:srgbClr val="404040"/>
              </a:solidFill>
              <a:latin typeface="Inter"/>
            </a:endParaRPr>
          </a:p>
          <a:p>
            <a:endParaRPr lang="ru-RU" sz="2800" b="1" dirty="0">
              <a:solidFill>
                <a:srgbClr val="404040"/>
              </a:solidFill>
              <a:latin typeface="Inter"/>
            </a:endParaRPr>
          </a:p>
          <a:p>
            <a:endParaRPr lang="ru-RU" sz="28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A7107A7-394D-AF96-170C-F20C123E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81037"/>
              </p:ext>
            </p:extLst>
          </p:nvPr>
        </p:nvGraphicFramePr>
        <p:xfrm>
          <a:off x="8748625" y="1922428"/>
          <a:ext cx="3192363" cy="150657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177110">
                  <a:extLst>
                    <a:ext uri="{9D8B030D-6E8A-4147-A177-3AD203B41FA5}">
                      <a16:colId xmlns:a16="http://schemas.microsoft.com/office/drawing/2014/main" val="245461704"/>
                    </a:ext>
                  </a:extLst>
                </a:gridCol>
                <a:gridCol w="1015253">
                  <a:extLst>
                    <a:ext uri="{9D8B030D-6E8A-4147-A177-3AD203B41FA5}">
                      <a16:colId xmlns:a16="http://schemas.microsoft.com/office/drawing/2014/main" val="3874624411"/>
                    </a:ext>
                  </a:extLst>
                </a:gridCol>
              </a:tblGrid>
              <a:tr h="753286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chemeClr val="tx1"/>
                          </a:solidFill>
                        </a:rPr>
                        <a:t>Средний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ROC-AUC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chemeClr val="tx1"/>
                          </a:solidFill>
                        </a:rPr>
                        <a:t>0.902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94049"/>
                  </a:ext>
                </a:extLst>
              </a:tr>
              <a:tr h="753286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chemeClr val="tx1"/>
                          </a:solidFill>
                        </a:rPr>
                        <a:t>Средний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403610"/>
                  </a:ext>
                </a:extLst>
              </a:tr>
            </a:tbl>
          </a:graphicData>
        </a:graphic>
      </p:graphicFrame>
      <p:pic>
        <p:nvPicPr>
          <p:cNvPr id="6" name="Picture 6">
            <a:extLst>
              <a:ext uri="{FF2B5EF4-FFF2-40B4-BE49-F238E27FC236}">
                <a16:creationId xmlns:a16="http://schemas.microsoft.com/office/drawing/2014/main" id="{EA488280-62EB-77A7-948E-CAB03F7FB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8525" y="1922428"/>
            <a:ext cx="6476168" cy="4483500"/>
          </a:xfrm>
          <a:prstGeom prst="roundRect">
            <a:avLst>
              <a:gd name="adj" fmla="val 4070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8118534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F2E9-0957-BA21-993E-070D6CCF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3B56F-22AA-0B59-3607-7FABD005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/>
              <a:t>PyTorch+SBERT</a:t>
            </a:r>
            <a:endParaRPr lang="ru-RU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6BB9E-9710-2F31-88D0-0964D9761B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5"/>
            <a:ext cx="11302400" cy="2965182"/>
          </a:xfrm>
        </p:spPr>
        <p:txBody>
          <a:bodyPr lIns="0" tIns="0" rIns="0" bIns="0" anchor="t"/>
          <a:lstStyle/>
          <a:p>
            <a:r>
              <a:rPr lang="ru-RU" sz="2800" i="0" dirty="0">
                <a:solidFill>
                  <a:schemeClr val="tx1"/>
                </a:solidFill>
                <a:effectLst/>
                <a:latin typeface="CoFo Sans (Body)"/>
              </a:rPr>
              <a:t>Относительно быстрое обучение, хорошо справляется с задачей, справляется с дисбалансом, гибкость и </a:t>
            </a:r>
            <a:r>
              <a:rPr lang="ru-RU" sz="2800" dirty="0"/>
              <a:t>масштабируемость.</a:t>
            </a:r>
            <a:endParaRPr lang="ru-RU" sz="2800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19403FB-BBAE-206D-B38C-F5DEB1B92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95" y="1922427"/>
            <a:ext cx="6257906" cy="4556515"/>
          </a:xfrm>
          <a:prstGeom prst="roundRect">
            <a:avLst>
              <a:gd name="adj" fmla="val 4070"/>
            </a:avLst>
          </a:prstGeom>
          <a:effectLst/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92BFBE4-FC70-CB9A-9D8A-A1EB45F27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862678"/>
              </p:ext>
            </p:extLst>
          </p:nvPr>
        </p:nvGraphicFramePr>
        <p:xfrm>
          <a:off x="8748625" y="1922428"/>
          <a:ext cx="3192363" cy="150657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177110">
                  <a:extLst>
                    <a:ext uri="{9D8B030D-6E8A-4147-A177-3AD203B41FA5}">
                      <a16:colId xmlns:a16="http://schemas.microsoft.com/office/drawing/2014/main" val="245461704"/>
                    </a:ext>
                  </a:extLst>
                </a:gridCol>
                <a:gridCol w="1015253">
                  <a:extLst>
                    <a:ext uri="{9D8B030D-6E8A-4147-A177-3AD203B41FA5}">
                      <a16:colId xmlns:a16="http://schemas.microsoft.com/office/drawing/2014/main" val="3874624411"/>
                    </a:ext>
                  </a:extLst>
                </a:gridCol>
              </a:tblGrid>
              <a:tr h="753286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chemeClr val="tx1"/>
                          </a:solidFill>
                        </a:rPr>
                        <a:t>Средний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ROC-AUC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0.965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94049"/>
                  </a:ext>
                </a:extLst>
              </a:tr>
              <a:tr h="753286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chemeClr val="tx1"/>
                          </a:solidFill>
                        </a:rPr>
                        <a:t>Средний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0.855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40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39208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4C6A4FD-452F-A17E-EB0D-5BAF63053C20}"/>
              </a:ext>
            </a:extLst>
          </p:cNvPr>
          <p:cNvSpPr>
            <a:spLocks noGrp="1"/>
          </p:cNvSpPr>
          <p:nvPr/>
        </p:nvSpPr>
        <p:spPr>
          <a:xfrm>
            <a:off x="498670" y="614789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800" dirty="0">
                <a:latin typeface="+mj-lt"/>
              </a:rPr>
              <a:t>Сравнение моделей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FAC2C879-DB98-EB3F-DE94-78D6E5E81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342740"/>
              </p:ext>
            </p:extLst>
          </p:nvPr>
        </p:nvGraphicFramePr>
        <p:xfrm>
          <a:off x="308473" y="1459253"/>
          <a:ext cx="11492598" cy="356815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098274">
                  <a:extLst>
                    <a:ext uri="{9D8B030D-6E8A-4147-A177-3AD203B41FA5}">
                      <a16:colId xmlns:a16="http://schemas.microsoft.com/office/drawing/2014/main" val="3794488460"/>
                    </a:ext>
                  </a:extLst>
                </a:gridCol>
                <a:gridCol w="3563458">
                  <a:extLst>
                    <a:ext uri="{9D8B030D-6E8A-4147-A177-3AD203B41FA5}">
                      <a16:colId xmlns:a16="http://schemas.microsoft.com/office/drawing/2014/main" val="4033890227"/>
                    </a:ext>
                  </a:extLst>
                </a:gridCol>
                <a:gridCol w="3830866">
                  <a:extLst>
                    <a:ext uri="{9D8B030D-6E8A-4147-A177-3AD203B41FA5}">
                      <a16:colId xmlns:a16="http://schemas.microsoft.com/office/drawing/2014/main" val="3696352006"/>
                    </a:ext>
                  </a:extLst>
                </a:gridCol>
              </a:tblGrid>
              <a:tr h="813464">
                <a:tc>
                  <a:txBody>
                    <a:bodyPr/>
                    <a:lstStyle/>
                    <a:p>
                      <a:pPr algn="ctr"/>
                      <a:r>
                        <a:rPr lang="ru-RU" sz="3400" b="1" dirty="0"/>
                        <a:t>Модель</a:t>
                      </a:r>
                      <a:endParaRPr lang="ru-RU" sz="34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b="1" dirty="0"/>
                        <a:t>Средний </a:t>
                      </a:r>
                      <a:r>
                        <a:rPr lang="en-US" sz="3400" b="1" dirty="0"/>
                        <a:t>ROC-AUC</a:t>
                      </a:r>
                      <a:endParaRPr lang="ru-RU" sz="34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b="1" dirty="0"/>
                        <a:t>Средний </a:t>
                      </a:r>
                      <a:r>
                        <a:rPr lang="en-US" sz="3400" b="1" dirty="0"/>
                        <a:t>F1-score</a:t>
                      </a:r>
                      <a:endParaRPr lang="ru-RU" sz="34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301328"/>
                  </a:ext>
                </a:extLst>
              </a:tr>
              <a:tr h="81346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LogisticRegression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chemeClr val="tx1"/>
                          </a:solidFill>
                        </a:rPr>
                        <a:t>0.907</a:t>
                      </a:r>
                      <a:endParaRPr lang="ru-RU" sz="3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/>
                        <a:t>0.66</a:t>
                      </a:r>
                      <a:r>
                        <a:rPr lang="en-US" sz="3200" b="1" dirty="0"/>
                        <a:t>6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978354"/>
                  </a:ext>
                </a:extLst>
              </a:tr>
              <a:tr h="81346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RandomForest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/>
                        <a:t>0.902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chemeClr val="tx1"/>
                          </a:solidFill>
                        </a:rPr>
                        <a:t>0.68</a:t>
                      </a:r>
                      <a:r>
                        <a:rPr lang="en-US" sz="32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ru-RU" sz="3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101894"/>
                  </a:ext>
                </a:extLst>
              </a:tr>
              <a:tr h="81346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latin typeface="+mj-lt"/>
                        </a:rPr>
                        <a:t>PyTorch+SBERT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latin typeface="+mj-lt"/>
                        </a:rPr>
                        <a:t>0.965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latin typeface="+mj-lt"/>
                        </a:rPr>
                        <a:t>0.855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4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4737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DECA6D9-B08C-DB60-2113-EA44D44D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8000" indent="360000">
              <a:buFont typeface="Arial" panose="020B0604020202020204" pitchFamily="34" charset="0"/>
              <a:buChar char="•"/>
            </a:pPr>
            <a:r>
              <a:rPr lang="ru-RU" sz="2400" dirty="0"/>
              <a:t>Сделана разметка </a:t>
            </a:r>
            <a:r>
              <a:rPr lang="ru-RU" sz="2400" dirty="0" err="1"/>
              <a:t>датасета</a:t>
            </a:r>
            <a:r>
              <a:rPr lang="ru-RU" sz="2400" dirty="0"/>
              <a:t> с отзывами. </a:t>
            </a:r>
          </a:p>
          <a:p>
            <a:pPr marL="108000" indent="360000">
              <a:buFont typeface="Arial" panose="020B0604020202020204" pitchFamily="34" charset="0"/>
              <a:buChar char="•"/>
            </a:pPr>
            <a:r>
              <a:rPr lang="ru-RU" sz="2400" dirty="0"/>
              <a:t>Были обучены 3 модели, показавшие хорошие результаты. </a:t>
            </a:r>
          </a:p>
          <a:p>
            <a:pPr marL="108000" indent="360000">
              <a:buFont typeface="Arial" panose="020B0604020202020204" pitchFamily="34" charset="0"/>
              <a:buChar char="•"/>
            </a:pPr>
            <a:r>
              <a:rPr lang="ru-RU" sz="2400" dirty="0"/>
              <a:t>Создан </a:t>
            </a:r>
            <a:r>
              <a:rPr lang="en-US" sz="2400" dirty="0"/>
              <a:t>API </a:t>
            </a:r>
            <a:r>
              <a:rPr lang="ru-RU" sz="2400" dirty="0"/>
              <a:t>на </a:t>
            </a:r>
            <a:r>
              <a:rPr lang="en-US" sz="2400" dirty="0" err="1"/>
              <a:t>Streamlit</a:t>
            </a:r>
            <a:r>
              <a:rPr lang="en-US" sz="2400" dirty="0"/>
              <a:t> </a:t>
            </a:r>
            <a:r>
              <a:rPr lang="ru-RU" sz="2400" dirty="0"/>
              <a:t>для удобного тестирования одной из моделей.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3C37B5-0CB3-C2C9-3108-050117397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08000" indent="360000">
              <a:buFont typeface="Arial" panose="020B0604020202020204" pitchFamily="34" charset="0"/>
              <a:buChar char="•"/>
            </a:pPr>
            <a:r>
              <a:rPr lang="ru-RU" sz="2400" dirty="0"/>
              <a:t>В связи с малым количеством отрицательных отзывов модели не очень хорошо определяют негатив. </a:t>
            </a:r>
          </a:p>
          <a:p>
            <a:pPr marL="108000" indent="360000">
              <a:buFont typeface="Arial" panose="020B0604020202020204" pitchFamily="34" charset="0"/>
              <a:buChar char="•"/>
            </a:pPr>
            <a:r>
              <a:rPr lang="ru-RU" sz="2400" dirty="0"/>
              <a:t>Было опробовано недостаточно решений для выявления лучшего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F4EF1-3995-3183-B811-015FE96BD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360000">
              <a:buFont typeface="Arial" panose="020B0604020202020204" pitchFamily="34" charset="0"/>
              <a:buChar char="•"/>
            </a:pPr>
            <a:r>
              <a:rPr lang="ru-RU" sz="2400" dirty="0"/>
              <a:t>Попробовать больше моделей и методов (например – другой набор стоп-слов)</a:t>
            </a:r>
          </a:p>
          <a:p>
            <a:pPr marL="342900" indent="360000">
              <a:buFont typeface="Arial" panose="020B0604020202020204" pitchFamily="34" charset="0"/>
              <a:buChar char="•"/>
            </a:pPr>
            <a:r>
              <a:rPr lang="ru-RU" sz="2400" dirty="0"/>
              <a:t>Обучение с использованием большей выборки отзывов разной реакции.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9772FE-1258-7D20-AA62-AEC7D8E0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0" y="654244"/>
            <a:ext cx="38520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Проделанная работа: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86FFF91-5D38-2B5B-9D08-409B22B5EAE2}"/>
              </a:ext>
            </a:extLst>
          </p:cNvPr>
          <p:cNvSpPr txBox="1">
            <a:spLocks/>
          </p:cNvSpPr>
          <p:nvPr/>
        </p:nvSpPr>
        <p:spPr>
          <a:xfrm>
            <a:off x="4510800" y="654244"/>
            <a:ext cx="38520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2800" kern="0" dirty="0"/>
              <a:t>Что не получилось: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06156BE-32EC-B5D4-CC79-6C6410E5C52D}"/>
              </a:ext>
            </a:extLst>
          </p:cNvPr>
          <p:cNvSpPr txBox="1">
            <a:spLocks/>
          </p:cNvSpPr>
          <p:nvPr/>
        </p:nvSpPr>
        <p:spPr>
          <a:xfrm>
            <a:off x="8326800" y="663029"/>
            <a:ext cx="38520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2800" kern="0" dirty="0"/>
              <a:t>Планы на будущее:</a:t>
            </a:r>
          </a:p>
        </p:txBody>
      </p:sp>
    </p:spTree>
    <p:extLst>
      <p:ext uri="{BB962C8B-B14F-4D97-AF65-F5344CB8AC3E}">
        <p14:creationId xmlns:p14="http://schemas.microsoft.com/office/powerpoint/2010/main" val="2892224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самолет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самолет" id="{FDD24171-3E4C-4924-ACDE-470CCD790245}" vid="{53FDD29A-7904-4F98-BFEE-9C998B5E98D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самолет</Template>
  <TotalTime>389</TotalTime>
  <Words>317</Words>
  <Application>Microsoft Macintosh PowerPoint</Application>
  <PresentationFormat>Широкоэкранный</PresentationFormat>
  <Paragraphs>65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Aptos</vt:lpstr>
      <vt:lpstr>Arial</vt:lpstr>
      <vt:lpstr>CoFo Sans</vt:lpstr>
      <vt:lpstr>CoFo Sans (Body)</vt:lpstr>
      <vt:lpstr>CoFo Sans Medium</vt:lpstr>
      <vt:lpstr>Inter</vt:lpstr>
      <vt:lpstr>самолет</vt:lpstr>
      <vt:lpstr>Модель "Классификация позитивных комментариев" </vt:lpstr>
      <vt:lpstr>Введение</vt:lpstr>
      <vt:lpstr>Презентация PowerPoint</vt:lpstr>
      <vt:lpstr>Подготовка данных</vt:lpstr>
      <vt:lpstr>LogisticRegression</vt:lpstr>
      <vt:lpstr>RandomForest</vt:lpstr>
      <vt:lpstr>PyTorch+SBERT</vt:lpstr>
      <vt:lpstr>Презентация PowerPoint</vt:lpstr>
      <vt:lpstr>Проделанная работа: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склонности клиента к приобретению машиноместа</dc:title>
  <dc:creator>Tim Arx</dc:creator>
  <cp:lastModifiedBy>Вячеслав Мисюк</cp:lastModifiedBy>
  <cp:revision>366</cp:revision>
  <dcterms:created xsi:type="dcterms:W3CDTF">2024-12-16T10:55:50Z</dcterms:created>
  <dcterms:modified xsi:type="dcterms:W3CDTF">2025-05-26T05:04:14Z</dcterms:modified>
</cp:coreProperties>
</file>